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3" r:id="rId4"/>
  </p:sldMasterIdLst>
  <p:notesMasterIdLst>
    <p:notesMasterId r:id="rId46"/>
  </p:notesMasterIdLst>
  <p:sldIdLst>
    <p:sldId id="258" r:id="rId5"/>
    <p:sldId id="304" r:id="rId6"/>
    <p:sldId id="337" r:id="rId7"/>
    <p:sldId id="295" r:id="rId8"/>
    <p:sldId id="296" r:id="rId9"/>
    <p:sldId id="297" r:id="rId10"/>
    <p:sldId id="321" r:id="rId11"/>
    <p:sldId id="343" r:id="rId12"/>
    <p:sldId id="281" r:id="rId13"/>
    <p:sldId id="271" r:id="rId14"/>
    <p:sldId id="278" r:id="rId15"/>
    <p:sldId id="260" r:id="rId16"/>
    <p:sldId id="274" r:id="rId17"/>
    <p:sldId id="256" r:id="rId18"/>
    <p:sldId id="273" r:id="rId19"/>
    <p:sldId id="261" r:id="rId20"/>
    <p:sldId id="341" r:id="rId21"/>
    <p:sldId id="331" r:id="rId22"/>
    <p:sldId id="272" r:id="rId23"/>
    <p:sldId id="330" r:id="rId24"/>
    <p:sldId id="276" r:id="rId25"/>
    <p:sldId id="262" r:id="rId26"/>
    <p:sldId id="280" r:id="rId27"/>
    <p:sldId id="259" r:id="rId28"/>
    <p:sldId id="342" r:id="rId29"/>
    <p:sldId id="336" r:id="rId30"/>
    <p:sldId id="307" r:id="rId31"/>
    <p:sldId id="279" r:id="rId32"/>
    <p:sldId id="308" r:id="rId33"/>
    <p:sldId id="267" r:id="rId34"/>
    <p:sldId id="270" r:id="rId35"/>
    <p:sldId id="334" r:id="rId36"/>
    <p:sldId id="292" r:id="rId37"/>
    <p:sldId id="325" r:id="rId38"/>
    <p:sldId id="293" r:id="rId39"/>
    <p:sldId id="326" r:id="rId40"/>
    <p:sldId id="327" r:id="rId41"/>
    <p:sldId id="328" r:id="rId42"/>
    <p:sldId id="329" r:id="rId43"/>
    <p:sldId id="340" r:id="rId44"/>
    <p:sldId id="324" r:id="rId45"/>
  </p:sldIdLst>
  <p:sldSz cx="9144000" cy="6858000" type="screen4x3"/>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438"/>
    <a:srgbClr val="008A56"/>
    <a:srgbClr val="0BA0BA"/>
    <a:srgbClr val="006436"/>
    <a:srgbClr val="184B8D"/>
    <a:srgbClr val="006BA5"/>
    <a:srgbClr val="1396C9"/>
    <a:srgbClr val="00816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84573" autoAdjust="0"/>
  </p:normalViewPr>
  <p:slideViewPr>
    <p:cSldViewPr snapToGrid="0" snapToObjects="1">
      <p:cViewPr varScale="1">
        <p:scale>
          <a:sx n="89" d="100"/>
          <a:sy n="89" d="100"/>
        </p:scale>
        <p:origin x="1560" y="108"/>
      </p:cViewPr>
      <p:guideLst/>
    </p:cSldViewPr>
  </p:slideViewPr>
  <p:notesTextViewPr>
    <p:cViewPr>
      <p:scale>
        <a:sx n="3" d="2"/>
        <a:sy n="3" d="2"/>
      </p:scale>
      <p:origin x="0" y="0"/>
    </p:cViewPr>
  </p:notesTextViewPr>
  <p:notesViewPr>
    <p:cSldViewPr snapToGrid="0" snapToObjects="1">
      <p:cViewPr varScale="1">
        <p:scale>
          <a:sx n="89" d="100"/>
          <a:sy n="89" d="100"/>
        </p:scale>
        <p:origin x="2952" y="9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notesMaster" Target="notesMasters/notesMaster1.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0338" y="0"/>
            <a:ext cx="3038475" cy="466725"/>
          </a:xfrm>
          <a:prstGeom prst="rect">
            <a:avLst/>
          </a:prstGeom>
        </p:spPr>
        <p:txBody>
          <a:bodyPr vert="horz" lIns="91440" tIns="45720" rIns="91440" bIns="45720" rtlCol="0"/>
          <a:lstStyle>
            <a:lvl1pPr algn="r">
              <a:defRPr sz="1200"/>
            </a:lvl1pPr>
          </a:lstStyle>
          <a:p>
            <a:fld id="{FFE06DC2-63D4-4AB6-87B7-B90E044D41D9}" type="datetimeFigureOut">
              <a:rPr lang="en-US" smtClean="0"/>
              <a:t>8/18/2020</a:t>
            </a:fld>
            <a:endParaRPr lang="en-US"/>
          </a:p>
        </p:txBody>
      </p:sp>
      <p:sp>
        <p:nvSpPr>
          <p:cNvPr id="4" name="Slide Image Placeholder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675" y="4473575"/>
            <a:ext cx="5607050" cy="366077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0338" y="8829675"/>
            <a:ext cx="3038475" cy="466725"/>
          </a:xfrm>
          <a:prstGeom prst="rect">
            <a:avLst/>
          </a:prstGeom>
        </p:spPr>
        <p:txBody>
          <a:bodyPr vert="horz" lIns="91440" tIns="45720" rIns="91440" bIns="45720" rtlCol="0" anchor="b"/>
          <a:lstStyle>
            <a:lvl1pPr algn="r">
              <a:defRPr sz="1200"/>
            </a:lvl1pPr>
          </a:lstStyle>
          <a:p>
            <a:fld id="{EFCB7918-C466-456F-81C4-95C751C958D8}" type="slidenum">
              <a:rPr lang="en-US" smtClean="0"/>
              <a:t>‹#›</a:t>
            </a:fld>
            <a:endParaRPr lang="en-US"/>
          </a:p>
        </p:txBody>
      </p:sp>
    </p:spTree>
    <p:extLst>
      <p:ext uri="{BB962C8B-B14F-4D97-AF65-F5344CB8AC3E}">
        <p14:creationId xmlns:p14="http://schemas.microsoft.com/office/powerpoint/2010/main" val="6851966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FCB7918-C466-456F-81C4-95C751C958D8}" type="slidenum">
              <a:rPr lang="en-US" smtClean="0"/>
              <a:t>1</a:t>
            </a:fld>
            <a:endParaRPr lang="en-US"/>
          </a:p>
        </p:txBody>
      </p:sp>
    </p:spTree>
    <p:extLst>
      <p:ext uri="{BB962C8B-B14F-4D97-AF65-F5344CB8AC3E}">
        <p14:creationId xmlns:p14="http://schemas.microsoft.com/office/powerpoint/2010/main" val="6080572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FCB7918-C466-456F-81C4-95C751C958D8}" type="slidenum">
              <a:rPr lang="en-US" smtClean="0"/>
              <a:t>16</a:t>
            </a:fld>
            <a:endParaRPr lang="en-US"/>
          </a:p>
        </p:txBody>
      </p:sp>
    </p:spTree>
    <p:extLst>
      <p:ext uri="{BB962C8B-B14F-4D97-AF65-F5344CB8AC3E}">
        <p14:creationId xmlns:p14="http://schemas.microsoft.com/office/powerpoint/2010/main" val="25030308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BAD144F-9B92-43EE-B3CD-892987314202}" type="slidenum">
              <a:rPr lang="en-US" smtClean="0"/>
              <a:t>17</a:t>
            </a:fld>
            <a:endParaRPr lang="en-US"/>
          </a:p>
        </p:txBody>
      </p:sp>
    </p:spTree>
    <p:extLst>
      <p:ext uri="{BB962C8B-B14F-4D97-AF65-F5344CB8AC3E}">
        <p14:creationId xmlns:p14="http://schemas.microsoft.com/office/powerpoint/2010/main" val="27892203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FCB7918-C466-456F-81C4-95C751C958D8}" type="slidenum">
              <a:rPr lang="en-US" smtClean="0"/>
              <a:t>18</a:t>
            </a:fld>
            <a:endParaRPr lang="en-US"/>
          </a:p>
        </p:txBody>
      </p:sp>
    </p:spTree>
    <p:extLst>
      <p:ext uri="{BB962C8B-B14F-4D97-AF65-F5344CB8AC3E}">
        <p14:creationId xmlns:p14="http://schemas.microsoft.com/office/powerpoint/2010/main" val="15738978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BAD144F-9B92-43EE-B3CD-892987314202}" type="slidenum">
              <a:rPr lang="en-US" smtClean="0"/>
              <a:t>19</a:t>
            </a:fld>
            <a:endParaRPr lang="en-US"/>
          </a:p>
        </p:txBody>
      </p:sp>
    </p:spTree>
    <p:extLst>
      <p:ext uri="{BB962C8B-B14F-4D97-AF65-F5344CB8AC3E}">
        <p14:creationId xmlns:p14="http://schemas.microsoft.com/office/powerpoint/2010/main" val="26007420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FCB7918-C466-456F-81C4-95C751C958D8}" type="slidenum">
              <a:rPr lang="en-US" smtClean="0"/>
              <a:t>20</a:t>
            </a:fld>
            <a:endParaRPr lang="en-US"/>
          </a:p>
        </p:txBody>
      </p:sp>
    </p:spTree>
    <p:extLst>
      <p:ext uri="{BB962C8B-B14F-4D97-AF65-F5344CB8AC3E}">
        <p14:creationId xmlns:p14="http://schemas.microsoft.com/office/powerpoint/2010/main" val="19031539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FCB7918-C466-456F-81C4-95C751C958D8}" type="slidenum">
              <a:rPr lang="en-US" smtClean="0"/>
              <a:t>22</a:t>
            </a:fld>
            <a:endParaRPr lang="en-US"/>
          </a:p>
        </p:txBody>
      </p:sp>
    </p:spTree>
    <p:extLst>
      <p:ext uri="{BB962C8B-B14F-4D97-AF65-F5344CB8AC3E}">
        <p14:creationId xmlns:p14="http://schemas.microsoft.com/office/powerpoint/2010/main" val="28459287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BAD144F-9B92-43EE-B3CD-892987314202}" type="slidenum">
              <a:rPr lang="en-US" smtClean="0"/>
              <a:t>23</a:t>
            </a:fld>
            <a:endParaRPr lang="en-US"/>
          </a:p>
        </p:txBody>
      </p:sp>
    </p:spTree>
    <p:extLst>
      <p:ext uri="{BB962C8B-B14F-4D97-AF65-F5344CB8AC3E}">
        <p14:creationId xmlns:p14="http://schemas.microsoft.com/office/powerpoint/2010/main" val="143227747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FCB7918-C466-456F-81C4-95C751C958D8}" type="slidenum">
              <a:rPr lang="en-US" smtClean="0"/>
              <a:t>24</a:t>
            </a:fld>
            <a:endParaRPr lang="en-US"/>
          </a:p>
        </p:txBody>
      </p:sp>
    </p:spTree>
    <p:extLst>
      <p:ext uri="{BB962C8B-B14F-4D97-AF65-F5344CB8AC3E}">
        <p14:creationId xmlns:p14="http://schemas.microsoft.com/office/powerpoint/2010/main" val="155260748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BAD144F-9B92-43EE-B3CD-892987314202}" type="slidenum">
              <a:rPr lang="en-US" smtClean="0"/>
              <a:t>25</a:t>
            </a:fld>
            <a:endParaRPr lang="en-US"/>
          </a:p>
        </p:txBody>
      </p:sp>
    </p:spTree>
    <p:extLst>
      <p:ext uri="{BB962C8B-B14F-4D97-AF65-F5344CB8AC3E}">
        <p14:creationId xmlns:p14="http://schemas.microsoft.com/office/powerpoint/2010/main" val="260074205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FCB7918-C466-456F-81C4-95C751C958D8}" type="slidenum">
              <a:rPr lang="en-US" smtClean="0"/>
              <a:t>26</a:t>
            </a:fld>
            <a:endParaRPr lang="en-US"/>
          </a:p>
        </p:txBody>
      </p:sp>
    </p:spTree>
    <p:extLst>
      <p:ext uri="{BB962C8B-B14F-4D97-AF65-F5344CB8AC3E}">
        <p14:creationId xmlns:p14="http://schemas.microsoft.com/office/powerpoint/2010/main" val="2587794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9 CTSOs recognized as Georgia CTSOs by the DOE</a:t>
            </a:r>
          </a:p>
        </p:txBody>
      </p:sp>
      <p:sp>
        <p:nvSpPr>
          <p:cNvPr id="4" name="Slide Number Placeholder 3"/>
          <p:cNvSpPr>
            <a:spLocks noGrp="1"/>
          </p:cNvSpPr>
          <p:nvPr>
            <p:ph type="sldNum" sz="quarter" idx="5"/>
          </p:nvPr>
        </p:nvSpPr>
        <p:spPr/>
        <p:txBody>
          <a:bodyPr/>
          <a:lstStyle/>
          <a:p>
            <a:fld id="{EFCB7918-C466-456F-81C4-95C751C958D8}" type="slidenum">
              <a:rPr lang="en-US" smtClean="0"/>
              <a:t>2</a:t>
            </a:fld>
            <a:endParaRPr lang="en-US"/>
          </a:p>
        </p:txBody>
      </p:sp>
    </p:spTree>
    <p:extLst>
      <p:ext uri="{BB962C8B-B14F-4D97-AF65-F5344CB8AC3E}">
        <p14:creationId xmlns:p14="http://schemas.microsoft.com/office/powerpoint/2010/main" val="88311011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FCB7918-C466-456F-81C4-95C751C958D8}" type="slidenum">
              <a:rPr lang="en-US" smtClean="0"/>
              <a:t>27</a:t>
            </a:fld>
            <a:endParaRPr lang="en-US"/>
          </a:p>
        </p:txBody>
      </p:sp>
    </p:spTree>
    <p:extLst>
      <p:ext uri="{BB962C8B-B14F-4D97-AF65-F5344CB8AC3E}">
        <p14:creationId xmlns:p14="http://schemas.microsoft.com/office/powerpoint/2010/main" val="184869694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BAD144F-9B92-43EE-B3CD-892987314202}" type="slidenum">
              <a:rPr lang="en-US" smtClean="0"/>
              <a:t>28</a:t>
            </a:fld>
            <a:endParaRPr lang="en-US"/>
          </a:p>
        </p:txBody>
      </p:sp>
    </p:spTree>
    <p:extLst>
      <p:ext uri="{BB962C8B-B14F-4D97-AF65-F5344CB8AC3E}">
        <p14:creationId xmlns:p14="http://schemas.microsoft.com/office/powerpoint/2010/main" val="275330921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FCB7918-C466-456F-81C4-95C751C958D8}" type="slidenum">
              <a:rPr lang="en-US" smtClean="0"/>
              <a:t>29</a:t>
            </a:fld>
            <a:endParaRPr lang="en-US"/>
          </a:p>
        </p:txBody>
      </p:sp>
    </p:spTree>
    <p:extLst>
      <p:ext uri="{BB962C8B-B14F-4D97-AF65-F5344CB8AC3E}">
        <p14:creationId xmlns:p14="http://schemas.microsoft.com/office/powerpoint/2010/main" val="39886522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FCB7918-C466-456F-81C4-95C751C958D8}" type="slidenum">
              <a:rPr lang="en-US" smtClean="0"/>
              <a:t>30</a:t>
            </a:fld>
            <a:endParaRPr lang="en-US"/>
          </a:p>
        </p:txBody>
      </p:sp>
    </p:spTree>
    <p:extLst>
      <p:ext uri="{BB962C8B-B14F-4D97-AF65-F5344CB8AC3E}">
        <p14:creationId xmlns:p14="http://schemas.microsoft.com/office/powerpoint/2010/main" val="241248382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800" dirty="0"/>
          </a:p>
        </p:txBody>
      </p:sp>
      <p:sp>
        <p:nvSpPr>
          <p:cNvPr id="4" name="Slide Number Placeholder 3"/>
          <p:cNvSpPr>
            <a:spLocks noGrp="1"/>
          </p:cNvSpPr>
          <p:nvPr>
            <p:ph type="sldNum" sz="quarter" idx="5"/>
          </p:nvPr>
        </p:nvSpPr>
        <p:spPr/>
        <p:txBody>
          <a:bodyPr/>
          <a:lstStyle/>
          <a:p>
            <a:fld id="{EFCB7918-C466-456F-81C4-95C751C958D8}" type="slidenum">
              <a:rPr lang="en-US" smtClean="0"/>
              <a:t>31</a:t>
            </a:fld>
            <a:endParaRPr lang="en-US"/>
          </a:p>
        </p:txBody>
      </p:sp>
    </p:spTree>
    <p:extLst>
      <p:ext uri="{BB962C8B-B14F-4D97-AF65-F5344CB8AC3E}">
        <p14:creationId xmlns:p14="http://schemas.microsoft.com/office/powerpoint/2010/main" val="2486971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 Making sure your teachers understand there is a difference, but that they should be very similar</a:t>
            </a:r>
          </a:p>
          <a:p>
            <a:r>
              <a:rPr lang="en-US" dirty="0"/>
              <a:t>2) You may email Executive Directors if you feel you need for information regarding deadlines or conference related to the POW</a:t>
            </a:r>
          </a:p>
          <a:p>
            <a:endParaRPr lang="en-US" dirty="0"/>
          </a:p>
        </p:txBody>
      </p:sp>
      <p:sp>
        <p:nvSpPr>
          <p:cNvPr id="4" name="Slide Number Placeholder 3"/>
          <p:cNvSpPr>
            <a:spLocks noGrp="1"/>
          </p:cNvSpPr>
          <p:nvPr>
            <p:ph type="sldNum" sz="quarter" idx="5"/>
          </p:nvPr>
        </p:nvSpPr>
        <p:spPr/>
        <p:txBody>
          <a:bodyPr/>
          <a:lstStyle/>
          <a:p>
            <a:fld id="{EFCB7918-C466-456F-81C4-95C751C958D8}" type="slidenum">
              <a:rPr lang="en-US" smtClean="0"/>
              <a:t>32</a:t>
            </a:fld>
            <a:endParaRPr lang="en-US"/>
          </a:p>
        </p:txBody>
      </p:sp>
    </p:spTree>
    <p:extLst>
      <p:ext uri="{BB962C8B-B14F-4D97-AF65-F5344CB8AC3E}">
        <p14:creationId xmlns:p14="http://schemas.microsoft.com/office/powerpoint/2010/main" val="283999260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FCB7918-C466-456F-81C4-95C751C958D8}" type="slidenum">
              <a:rPr lang="en-US" smtClean="0"/>
              <a:t>34</a:t>
            </a:fld>
            <a:endParaRPr lang="en-US"/>
          </a:p>
        </p:txBody>
      </p:sp>
    </p:spTree>
    <p:extLst>
      <p:ext uri="{BB962C8B-B14F-4D97-AF65-F5344CB8AC3E}">
        <p14:creationId xmlns:p14="http://schemas.microsoft.com/office/powerpoint/2010/main" val="181984622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1"/>
        <p:cNvGrpSpPr/>
        <p:nvPr/>
      </p:nvGrpSpPr>
      <p:grpSpPr>
        <a:xfrm>
          <a:off x="0" y="0"/>
          <a:ext cx="0" cy="0"/>
          <a:chOff x="0" y="0"/>
          <a:chExt cx="0" cy="0"/>
        </a:xfrm>
      </p:grpSpPr>
      <p:sp>
        <p:nvSpPr>
          <p:cNvPr id="432" name="Shape 432"/>
          <p:cNvSpPr txBox="1">
            <a:spLocks noGrp="1"/>
          </p:cNvSpPr>
          <p:nvPr>
            <p:ph type="body" idx="1"/>
          </p:nvPr>
        </p:nvSpPr>
        <p:spPr>
          <a:xfrm>
            <a:off x="685799" y="4343399"/>
            <a:ext cx="5486283" cy="4114918"/>
          </a:xfrm>
          <a:prstGeom prst="rect">
            <a:avLst/>
          </a:prstGeom>
        </p:spPr>
        <p:txBody>
          <a:bodyPr lIns="89715" tIns="89715" rIns="89715" bIns="89715" anchor="t" anchorCtr="0">
            <a:noAutofit/>
          </a:bodyPr>
          <a:lstStyle/>
          <a:p>
            <a:endParaRPr/>
          </a:p>
        </p:txBody>
      </p:sp>
      <p:sp>
        <p:nvSpPr>
          <p:cNvPr id="433" name="Shape 433"/>
          <p:cNvSpPr>
            <a:spLocks noGrp="1" noRot="1" noChangeAspect="1"/>
          </p:cNvSpPr>
          <p:nvPr>
            <p:ph type="sldImg" idx="2"/>
          </p:nvPr>
        </p:nvSpPr>
        <p:spPr>
          <a:xfrm>
            <a:off x="1143000" y="687388"/>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More than 100 Career Pathways fall into the 17 career clusters and this is how they BEST align to the CTSOs.  This is based mainly on the alignment of competitive events to the Georgia Performance Standards.</a:t>
            </a:r>
          </a:p>
        </p:txBody>
      </p:sp>
      <p:sp>
        <p:nvSpPr>
          <p:cNvPr id="4" name="Slide Number Placeholder 3"/>
          <p:cNvSpPr>
            <a:spLocks noGrp="1"/>
          </p:cNvSpPr>
          <p:nvPr>
            <p:ph type="sldNum" sz="quarter" idx="5"/>
          </p:nvPr>
        </p:nvSpPr>
        <p:spPr/>
        <p:txBody>
          <a:bodyPr/>
          <a:lstStyle/>
          <a:p>
            <a:fld id="{EFCB7918-C466-456F-81C4-95C751C958D8}" type="slidenum">
              <a:rPr lang="en-US" smtClean="0"/>
              <a:t>7</a:t>
            </a:fld>
            <a:endParaRPr lang="en-US"/>
          </a:p>
        </p:txBody>
      </p:sp>
    </p:spTree>
    <p:extLst>
      <p:ext uri="{BB962C8B-B14F-4D97-AF65-F5344CB8AC3E}">
        <p14:creationId xmlns:p14="http://schemas.microsoft.com/office/powerpoint/2010/main" val="14792309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FCB7918-C466-456F-81C4-95C751C958D8}" type="slidenum">
              <a:rPr lang="en-US" smtClean="0"/>
              <a:t>9</a:t>
            </a:fld>
            <a:endParaRPr lang="en-US"/>
          </a:p>
        </p:txBody>
      </p:sp>
    </p:spTree>
    <p:extLst>
      <p:ext uri="{BB962C8B-B14F-4D97-AF65-F5344CB8AC3E}">
        <p14:creationId xmlns:p14="http://schemas.microsoft.com/office/powerpoint/2010/main" val="27231087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Encourage teachers to reach out for resources in all of these formats! Work Smarter, Not Harder!</a:t>
            </a:r>
          </a:p>
        </p:txBody>
      </p:sp>
      <p:sp>
        <p:nvSpPr>
          <p:cNvPr id="4" name="Slide Number Placeholder 3"/>
          <p:cNvSpPr>
            <a:spLocks noGrp="1"/>
          </p:cNvSpPr>
          <p:nvPr>
            <p:ph type="sldNum" sz="quarter" idx="5"/>
          </p:nvPr>
        </p:nvSpPr>
        <p:spPr/>
        <p:txBody>
          <a:bodyPr/>
          <a:lstStyle/>
          <a:p>
            <a:fld id="{EFCB7918-C466-456F-81C4-95C751C958D8}" type="slidenum">
              <a:rPr lang="en-US" smtClean="0"/>
              <a:t>10</a:t>
            </a:fld>
            <a:endParaRPr lang="en-US"/>
          </a:p>
        </p:txBody>
      </p:sp>
    </p:spTree>
    <p:extLst>
      <p:ext uri="{BB962C8B-B14F-4D97-AF65-F5344CB8AC3E}">
        <p14:creationId xmlns:p14="http://schemas.microsoft.com/office/powerpoint/2010/main" val="8941839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BAD144F-9B92-43EE-B3CD-892987314202}" type="slidenum">
              <a:rPr lang="en-US" smtClean="0"/>
              <a:t>11</a:t>
            </a:fld>
            <a:endParaRPr lang="en-US"/>
          </a:p>
        </p:txBody>
      </p:sp>
    </p:spTree>
    <p:extLst>
      <p:ext uri="{BB962C8B-B14F-4D97-AF65-F5344CB8AC3E}">
        <p14:creationId xmlns:p14="http://schemas.microsoft.com/office/powerpoint/2010/main" val="31073611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FCB7918-C466-456F-81C4-95C751C958D8}" type="slidenum">
              <a:rPr lang="en-US" smtClean="0"/>
              <a:t>12</a:t>
            </a:fld>
            <a:endParaRPr lang="en-US"/>
          </a:p>
        </p:txBody>
      </p:sp>
    </p:spTree>
    <p:extLst>
      <p:ext uri="{BB962C8B-B14F-4D97-AF65-F5344CB8AC3E}">
        <p14:creationId xmlns:p14="http://schemas.microsoft.com/office/powerpoint/2010/main" val="15169243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FCB7918-C466-456F-81C4-95C751C958D8}" type="slidenum">
              <a:rPr lang="en-US" smtClean="0"/>
              <a:t>14</a:t>
            </a:fld>
            <a:endParaRPr lang="en-US"/>
          </a:p>
        </p:txBody>
      </p:sp>
    </p:spTree>
    <p:extLst>
      <p:ext uri="{BB962C8B-B14F-4D97-AF65-F5344CB8AC3E}">
        <p14:creationId xmlns:p14="http://schemas.microsoft.com/office/powerpoint/2010/main" val="3640431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BAD144F-9B92-43EE-B3CD-892987314202}" type="slidenum">
              <a:rPr lang="en-US" smtClean="0"/>
              <a:t>15</a:t>
            </a:fld>
            <a:endParaRPr lang="en-US"/>
          </a:p>
        </p:txBody>
      </p:sp>
    </p:spTree>
    <p:extLst>
      <p:ext uri="{BB962C8B-B14F-4D97-AF65-F5344CB8AC3E}">
        <p14:creationId xmlns:p14="http://schemas.microsoft.com/office/powerpoint/2010/main" val="205966685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10.jpg"/><Relationship Id="rId4" Type="http://schemas.openxmlformats.org/officeDocument/2006/relationships/image" Target="../media/image9.jp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10.jpg"/><Relationship Id="rId4" Type="http://schemas.openxmlformats.org/officeDocument/2006/relationships/image" Target="../media/image9.jp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2.jp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10.jp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lain">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9F381B7D-7BB0-1C43-99EF-977C439C1EB3}"/>
              </a:ext>
            </a:extLst>
          </p:cNvPr>
          <p:cNvPicPr>
            <a:picLocks noChangeAspect="1"/>
          </p:cNvPicPr>
          <p:nvPr userDrawn="1"/>
        </p:nvPicPr>
        <p:blipFill rotWithShape="1">
          <a:blip r:embed="rId2"/>
          <a:srcRect r="4456"/>
          <a:stretch/>
        </p:blipFill>
        <p:spPr>
          <a:xfrm>
            <a:off x="0" y="0"/>
            <a:ext cx="667638" cy="6858000"/>
          </a:xfrm>
          <a:prstGeom prst="rect">
            <a:avLst/>
          </a:prstGeom>
        </p:spPr>
      </p:pic>
      <p:sp>
        <p:nvSpPr>
          <p:cNvPr id="18" name="Title 1">
            <a:extLst>
              <a:ext uri="{FF2B5EF4-FFF2-40B4-BE49-F238E27FC236}">
                <a16:creationId xmlns:a16="http://schemas.microsoft.com/office/drawing/2014/main" id="{21B681EA-F2F5-EC42-A472-2D4F4B1AD9B7}"/>
              </a:ext>
            </a:extLst>
          </p:cNvPr>
          <p:cNvSpPr>
            <a:spLocks noGrp="1"/>
          </p:cNvSpPr>
          <p:nvPr>
            <p:ph type="ctrTitle" hasCustomPrompt="1"/>
          </p:nvPr>
        </p:nvSpPr>
        <p:spPr>
          <a:xfrm>
            <a:off x="901467" y="1122363"/>
            <a:ext cx="7913874" cy="2387600"/>
          </a:xfrm>
        </p:spPr>
        <p:txBody>
          <a:bodyPr anchor="b">
            <a:normAutofit/>
          </a:bodyPr>
          <a:lstStyle>
            <a:lvl1pPr algn="ctr">
              <a:defRPr sz="4800"/>
            </a:lvl1pPr>
          </a:lstStyle>
          <a:p>
            <a:r>
              <a:rPr lang="en-US" dirty="0"/>
              <a:t>Presentation Title</a:t>
            </a:r>
          </a:p>
        </p:txBody>
      </p:sp>
      <p:sp>
        <p:nvSpPr>
          <p:cNvPr id="19" name="Subtitle 2">
            <a:extLst>
              <a:ext uri="{FF2B5EF4-FFF2-40B4-BE49-F238E27FC236}">
                <a16:creationId xmlns:a16="http://schemas.microsoft.com/office/drawing/2014/main" id="{71120813-8E8A-2846-88BB-0D7E94451AE5}"/>
              </a:ext>
            </a:extLst>
          </p:cNvPr>
          <p:cNvSpPr>
            <a:spLocks noGrp="1"/>
          </p:cNvSpPr>
          <p:nvPr>
            <p:ph type="subTitle" idx="1" hasCustomPrompt="1"/>
          </p:nvPr>
        </p:nvSpPr>
        <p:spPr>
          <a:xfrm>
            <a:off x="901467" y="3602037"/>
            <a:ext cx="7913874" cy="1826077"/>
          </a:xfrm>
        </p:spPr>
        <p:txBody>
          <a:bodyPr>
            <a:normAutofit/>
          </a:bodyPr>
          <a:lstStyle>
            <a:lvl1pPr marL="0" indent="0" algn="ctr">
              <a:buNone/>
              <a:defRPr sz="3200" b="1">
                <a:solidFill>
                  <a:schemeClr val="bg2">
                    <a:lumMod val="50000"/>
                  </a:schemeClr>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Presentation Subtitle</a:t>
            </a:r>
          </a:p>
        </p:txBody>
      </p:sp>
      <p:pic>
        <p:nvPicPr>
          <p:cNvPr id="20" name="Picture 19">
            <a:extLst>
              <a:ext uri="{FF2B5EF4-FFF2-40B4-BE49-F238E27FC236}">
                <a16:creationId xmlns:a16="http://schemas.microsoft.com/office/drawing/2014/main" id="{B15DE0A7-3C94-754A-A558-C07D050348F2}"/>
              </a:ext>
            </a:extLst>
          </p:cNvPr>
          <p:cNvPicPr>
            <a:picLocks noChangeAspect="1"/>
          </p:cNvPicPr>
          <p:nvPr userDrawn="1"/>
        </p:nvPicPr>
        <p:blipFill>
          <a:blip r:embed="rId3"/>
          <a:stretch>
            <a:fillRect/>
          </a:stretch>
        </p:blipFill>
        <p:spPr>
          <a:xfrm>
            <a:off x="7511584" y="5919343"/>
            <a:ext cx="1303757" cy="714443"/>
          </a:xfrm>
          <a:prstGeom prst="rect">
            <a:avLst/>
          </a:prstGeom>
        </p:spPr>
      </p:pic>
      <p:grpSp>
        <p:nvGrpSpPr>
          <p:cNvPr id="21" name="Group 20">
            <a:extLst>
              <a:ext uri="{FF2B5EF4-FFF2-40B4-BE49-F238E27FC236}">
                <a16:creationId xmlns:a16="http://schemas.microsoft.com/office/drawing/2014/main" id="{6159FD8B-DA12-E54A-BD8E-BC52C8B51FC3}"/>
              </a:ext>
            </a:extLst>
          </p:cNvPr>
          <p:cNvGrpSpPr/>
          <p:nvPr userDrawn="1"/>
        </p:nvGrpSpPr>
        <p:grpSpPr>
          <a:xfrm>
            <a:off x="667638" y="6306081"/>
            <a:ext cx="6691278" cy="53219"/>
            <a:chOff x="667641" y="6313581"/>
            <a:chExt cx="7276741" cy="45719"/>
          </a:xfrm>
        </p:grpSpPr>
        <p:sp>
          <p:nvSpPr>
            <p:cNvPr id="22" name="Rectangle 21">
              <a:extLst>
                <a:ext uri="{FF2B5EF4-FFF2-40B4-BE49-F238E27FC236}">
                  <a16:creationId xmlns:a16="http://schemas.microsoft.com/office/drawing/2014/main" id="{6CBDED09-A0A2-FC44-B487-ECAA83EE6387}"/>
                </a:ext>
              </a:extLst>
            </p:cNvPr>
            <p:cNvSpPr/>
            <p:nvPr userDrawn="1"/>
          </p:nvSpPr>
          <p:spPr>
            <a:xfrm flipV="1">
              <a:off x="667641" y="6313581"/>
              <a:ext cx="3326484" cy="45719"/>
            </a:xfrm>
            <a:prstGeom prst="rect">
              <a:avLst/>
            </a:prstGeom>
            <a:solidFill>
              <a:srgbClr val="006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76DEAB3-2BC9-3741-A7AA-C0F6B71970EA}"/>
                </a:ext>
              </a:extLst>
            </p:cNvPr>
            <p:cNvSpPr/>
            <p:nvPr userDrawn="1"/>
          </p:nvSpPr>
          <p:spPr>
            <a:xfrm flipV="1">
              <a:off x="3994122" y="6313582"/>
              <a:ext cx="1899841" cy="45716"/>
            </a:xfrm>
            <a:prstGeom prst="rect">
              <a:avLst/>
            </a:prstGeom>
            <a:solidFill>
              <a:srgbClr val="007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7BDC810D-2656-A647-B3C3-4D97FA7B5065}"/>
                </a:ext>
              </a:extLst>
            </p:cNvPr>
            <p:cNvSpPr/>
            <p:nvPr userDrawn="1"/>
          </p:nvSpPr>
          <p:spPr>
            <a:xfrm flipV="1">
              <a:off x="5893963" y="6313582"/>
              <a:ext cx="1211336" cy="45716"/>
            </a:xfrm>
            <a:prstGeom prst="rect">
              <a:avLst/>
            </a:prstGeom>
            <a:solidFill>
              <a:srgbClr val="00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27035FB4-D83C-974F-9212-F7662A073634}"/>
                </a:ext>
              </a:extLst>
            </p:cNvPr>
            <p:cNvSpPr/>
            <p:nvPr userDrawn="1"/>
          </p:nvSpPr>
          <p:spPr>
            <a:xfrm flipV="1">
              <a:off x="7105297" y="6313583"/>
              <a:ext cx="839085" cy="45716"/>
            </a:xfrm>
            <a:prstGeom prst="rect">
              <a:avLst/>
            </a:prstGeom>
            <a:solidFill>
              <a:srgbClr val="118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 name="TextBox 25">
            <a:extLst>
              <a:ext uri="{FF2B5EF4-FFF2-40B4-BE49-F238E27FC236}">
                <a16:creationId xmlns:a16="http://schemas.microsoft.com/office/drawing/2014/main" id="{8DA3722A-6D40-1241-BC75-3DC8893F50CF}"/>
              </a:ext>
            </a:extLst>
          </p:cNvPr>
          <p:cNvSpPr txBox="1"/>
          <p:nvPr userDrawn="1"/>
        </p:nvSpPr>
        <p:spPr>
          <a:xfrm>
            <a:off x="667638" y="6399856"/>
            <a:ext cx="8610176"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i="1" dirty="0">
                <a:solidFill>
                  <a:schemeClr val="bg2">
                    <a:lumMod val="50000"/>
                  </a:schemeClr>
                </a:solidFill>
              </a:rPr>
              <a:t>Richard Woods, Georgia’s School Superintendent</a:t>
            </a:r>
            <a:r>
              <a:rPr lang="en-US" sz="1100" b="1" dirty="0">
                <a:solidFill>
                  <a:schemeClr val="bg2">
                    <a:lumMod val="50000"/>
                  </a:schemeClr>
                </a:solidFill>
              </a:rPr>
              <a:t> </a:t>
            </a:r>
            <a:r>
              <a:rPr lang="en-US" sz="1100" b="1" dirty="0">
                <a:solidFill>
                  <a:srgbClr val="1186CA"/>
                </a:solidFill>
              </a:rPr>
              <a:t>|</a:t>
            </a:r>
            <a:r>
              <a:rPr lang="en-US" sz="1100" b="1" dirty="0">
                <a:solidFill>
                  <a:schemeClr val="bg2">
                    <a:lumMod val="50000"/>
                  </a:schemeClr>
                </a:solidFill>
              </a:rPr>
              <a:t> Georgia Department of Education </a:t>
            </a:r>
            <a:r>
              <a:rPr lang="en-US" sz="1100" b="1" dirty="0">
                <a:solidFill>
                  <a:srgbClr val="1186CA"/>
                </a:solidFill>
              </a:rPr>
              <a:t>|</a:t>
            </a:r>
            <a:r>
              <a:rPr lang="en-US" sz="1100" b="1" dirty="0">
                <a:solidFill>
                  <a:schemeClr val="bg2">
                    <a:lumMod val="50000"/>
                  </a:schemeClr>
                </a:solidFill>
              </a:rPr>
              <a:t> </a:t>
            </a:r>
            <a:r>
              <a:rPr lang="en-US" sz="1100" b="1" i="1" dirty="0">
                <a:solidFill>
                  <a:schemeClr val="bg2">
                    <a:lumMod val="50000"/>
                  </a:schemeClr>
                </a:solidFill>
              </a:rPr>
              <a:t>Educating Georgia’s Future </a:t>
            </a:r>
          </a:p>
          <a:p>
            <a:pPr algn="l"/>
            <a:endParaRPr lang="en-US" sz="1100" dirty="0"/>
          </a:p>
        </p:txBody>
      </p:sp>
      <p:sp>
        <p:nvSpPr>
          <p:cNvPr id="2" name="TextBox 1">
            <a:extLst>
              <a:ext uri="{FF2B5EF4-FFF2-40B4-BE49-F238E27FC236}">
                <a16:creationId xmlns:a16="http://schemas.microsoft.com/office/drawing/2014/main" id="{03FBB346-413A-8B4B-97B5-CD16A6E0D223}"/>
              </a:ext>
            </a:extLst>
          </p:cNvPr>
          <p:cNvSpPr txBox="1"/>
          <p:nvPr userDrawn="1"/>
        </p:nvSpPr>
        <p:spPr>
          <a:xfrm>
            <a:off x="1" y="6360565"/>
            <a:ext cx="667637" cy="292388"/>
          </a:xfrm>
          <a:prstGeom prst="rect">
            <a:avLst/>
          </a:prstGeom>
          <a:noFill/>
        </p:spPr>
        <p:txBody>
          <a:bodyPr wrap="square" rtlCol="0">
            <a:spAutoFit/>
          </a:bodyPr>
          <a:lstStyle/>
          <a:p>
            <a:pPr algn="ctr"/>
            <a:fld id="{75C24A24-6544-0B45-B7A4-3B500436EB52}" type="slidenum">
              <a:rPr lang="en-US" sz="1300" b="1" smtClean="0">
                <a:solidFill>
                  <a:schemeClr val="bg1"/>
                </a:solidFill>
                <a:latin typeface="Arial" panose="020B0604020202020204" pitchFamily="34" charset="0"/>
                <a:cs typeface="Arial" panose="020B0604020202020204" pitchFamily="34" charset="0"/>
              </a:rPr>
              <a:pPr algn="ctr"/>
              <a:t>‹#›</a:t>
            </a:fld>
            <a:endParaRPr lang="en-US" sz="13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975440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9F381B7D-7BB0-1C43-99EF-977C439C1EB3}"/>
              </a:ext>
            </a:extLst>
          </p:cNvPr>
          <p:cNvPicPr>
            <a:picLocks noChangeAspect="1"/>
          </p:cNvPicPr>
          <p:nvPr userDrawn="1"/>
        </p:nvPicPr>
        <p:blipFill rotWithShape="1">
          <a:blip r:embed="rId2"/>
          <a:srcRect r="4456"/>
          <a:stretch/>
        </p:blipFill>
        <p:spPr>
          <a:xfrm>
            <a:off x="0" y="0"/>
            <a:ext cx="667638" cy="6858000"/>
          </a:xfrm>
          <a:prstGeom prst="rect">
            <a:avLst/>
          </a:prstGeom>
        </p:spPr>
      </p:pic>
      <p:pic>
        <p:nvPicPr>
          <p:cNvPr id="20" name="Picture 19">
            <a:extLst>
              <a:ext uri="{FF2B5EF4-FFF2-40B4-BE49-F238E27FC236}">
                <a16:creationId xmlns:a16="http://schemas.microsoft.com/office/drawing/2014/main" id="{B15DE0A7-3C94-754A-A558-C07D050348F2}"/>
              </a:ext>
            </a:extLst>
          </p:cNvPr>
          <p:cNvPicPr>
            <a:picLocks noChangeAspect="1"/>
          </p:cNvPicPr>
          <p:nvPr userDrawn="1"/>
        </p:nvPicPr>
        <p:blipFill>
          <a:blip r:embed="rId3"/>
          <a:stretch>
            <a:fillRect/>
          </a:stretch>
        </p:blipFill>
        <p:spPr>
          <a:xfrm>
            <a:off x="7511584" y="5919343"/>
            <a:ext cx="1303757" cy="714443"/>
          </a:xfrm>
          <a:prstGeom prst="rect">
            <a:avLst/>
          </a:prstGeom>
        </p:spPr>
      </p:pic>
      <p:grpSp>
        <p:nvGrpSpPr>
          <p:cNvPr id="21" name="Group 20">
            <a:extLst>
              <a:ext uri="{FF2B5EF4-FFF2-40B4-BE49-F238E27FC236}">
                <a16:creationId xmlns:a16="http://schemas.microsoft.com/office/drawing/2014/main" id="{6159FD8B-DA12-E54A-BD8E-BC52C8B51FC3}"/>
              </a:ext>
            </a:extLst>
          </p:cNvPr>
          <p:cNvGrpSpPr/>
          <p:nvPr userDrawn="1"/>
        </p:nvGrpSpPr>
        <p:grpSpPr>
          <a:xfrm>
            <a:off x="667638" y="6306081"/>
            <a:ext cx="6691278" cy="53219"/>
            <a:chOff x="667641" y="6313581"/>
            <a:chExt cx="7276741" cy="45719"/>
          </a:xfrm>
        </p:grpSpPr>
        <p:sp>
          <p:nvSpPr>
            <p:cNvPr id="22" name="Rectangle 21">
              <a:extLst>
                <a:ext uri="{FF2B5EF4-FFF2-40B4-BE49-F238E27FC236}">
                  <a16:creationId xmlns:a16="http://schemas.microsoft.com/office/drawing/2014/main" id="{6CBDED09-A0A2-FC44-B487-ECAA83EE6387}"/>
                </a:ext>
              </a:extLst>
            </p:cNvPr>
            <p:cNvSpPr/>
            <p:nvPr userDrawn="1"/>
          </p:nvSpPr>
          <p:spPr>
            <a:xfrm flipV="1">
              <a:off x="667641" y="6313581"/>
              <a:ext cx="3326484" cy="45719"/>
            </a:xfrm>
            <a:prstGeom prst="rect">
              <a:avLst/>
            </a:prstGeom>
            <a:solidFill>
              <a:srgbClr val="006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76DEAB3-2BC9-3741-A7AA-C0F6B71970EA}"/>
                </a:ext>
              </a:extLst>
            </p:cNvPr>
            <p:cNvSpPr/>
            <p:nvPr userDrawn="1"/>
          </p:nvSpPr>
          <p:spPr>
            <a:xfrm flipV="1">
              <a:off x="3994122" y="6313582"/>
              <a:ext cx="1899841" cy="45716"/>
            </a:xfrm>
            <a:prstGeom prst="rect">
              <a:avLst/>
            </a:prstGeom>
            <a:solidFill>
              <a:srgbClr val="007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7BDC810D-2656-A647-B3C3-4D97FA7B5065}"/>
                </a:ext>
              </a:extLst>
            </p:cNvPr>
            <p:cNvSpPr/>
            <p:nvPr userDrawn="1"/>
          </p:nvSpPr>
          <p:spPr>
            <a:xfrm flipV="1">
              <a:off x="5893963" y="6313582"/>
              <a:ext cx="1211336" cy="45716"/>
            </a:xfrm>
            <a:prstGeom prst="rect">
              <a:avLst/>
            </a:prstGeom>
            <a:solidFill>
              <a:srgbClr val="00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27035FB4-D83C-974F-9212-F7662A073634}"/>
                </a:ext>
              </a:extLst>
            </p:cNvPr>
            <p:cNvSpPr/>
            <p:nvPr userDrawn="1"/>
          </p:nvSpPr>
          <p:spPr>
            <a:xfrm flipV="1">
              <a:off x="7105297" y="6313583"/>
              <a:ext cx="839085" cy="45716"/>
            </a:xfrm>
            <a:prstGeom prst="rect">
              <a:avLst/>
            </a:prstGeom>
            <a:solidFill>
              <a:srgbClr val="118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 name="TextBox 25">
            <a:extLst>
              <a:ext uri="{FF2B5EF4-FFF2-40B4-BE49-F238E27FC236}">
                <a16:creationId xmlns:a16="http://schemas.microsoft.com/office/drawing/2014/main" id="{8DA3722A-6D40-1241-BC75-3DC8893F50CF}"/>
              </a:ext>
            </a:extLst>
          </p:cNvPr>
          <p:cNvSpPr txBox="1"/>
          <p:nvPr userDrawn="1"/>
        </p:nvSpPr>
        <p:spPr>
          <a:xfrm>
            <a:off x="667638" y="6399856"/>
            <a:ext cx="8610176"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i="1" dirty="0">
                <a:solidFill>
                  <a:schemeClr val="bg2">
                    <a:lumMod val="50000"/>
                  </a:schemeClr>
                </a:solidFill>
              </a:rPr>
              <a:t>Richard Woods, Georgia’s School Superintendent</a:t>
            </a:r>
            <a:r>
              <a:rPr lang="en-US" sz="1100" b="1" dirty="0">
                <a:solidFill>
                  <a:schemeClr val="bg2">
                    <a:lumMod val="50000"/>
                  </a:schemeClr>
                </a:solidFill>
              </a:rPr>
              <a:t> </a:t>
            </a:r>
            <a:r>
              <a:rPr lang="en-US" sz="1100" b="1" dirty="0">
                <a:solidFill>
                  <a:srgbClr val="1186CA"/>
                </a:solidFill>
              </a:rPr>
              <a:t>|</a:t>
            </a:r>
            <a:r>
              <a:rPr lang="en-US" sz="1100" b="1" dirty="0">
                <a:solidFill>
                  <a:schemeClr val="bg2">
                    <a:lumMod val="50000"/>
                  </a:schemeClr>
                </a:solidFill>
              </a:rPr>
              <a:t> Georgia Department of Education </a:t>
            </a:r>
            <a:r>
              <a:rPr lang="en-US" sz="1100" b="1" dirty="0">
                <a:solidFill>
                  <a:srgbClr val="1186CA"/>
                </a:solidFill>
              </a:rPr>
              <a:t>|</a:t>
            </a:r>
            <a:r>
              <a:rPr lang="en-US" sz="1100" b="1" dirty="0">
                <a:solidFill>
                  <a:schemeClr val="bg2">
                    <a:lumMod val="50000"/>
                  </a:schemeClr>
                </a:solidFill>
              </a:rPr>
              <a:t> </a:t>
            </a:r>
            <a:r>
              <a:rPr lang="en-US" sz="1100" b="1" i="1" dirty="0">
                <a:solidFill>
                  <a:schemeClr val="bg2">
                    <a:lumMod val="50000"/>
                  </a:schemeClr>
                </a:solidFill>
              </a:rPr>
              <a:t>Educating Georgia’s Future </a:t>
            </a:r>
          </a:p>
          <a:p>
            <a:pPr algn="l"/>
            <a:endParaRPr lang="en-US" sz="1100" dirty="0"/>
          </a:p>
        </p:txBody>
      </p:sp>
      <p:sp>
        <p:nvSpPr>
          <p:cNvPr id="11" name="TextBox 10">
            <a:extLst>
              <a:ext uri="{FF2B5EF4-FFF2-40B4-BE49-F238E27FC236}">
                <a16:creationId xmlns:a16="http://schemas.microsoft.com/office/drawing/2014/main" id="{885A6D3C-BA49-7C43-904D-DF8DA9A6AE0E}"/>
              </a:ext>
            </a:extLst>
          </p:cNvPr>
          <p:cNvSpPr txBox="1"/>
          <p:nvPr userDrawn="1"/>
        </p:nvSpPr>
        <p:spPr>
          <a:xfrm>
            <a:off x="1" y="6360565"/>
            <a:ext cx="667637" cy="292388"/>
          </a:xfrm>
          <a:prstGeom prst="rect">
            <a:avLst/>
          </a:prstGeom>
          <a:noFill/>
        </p:spPr>
        <p:txBody>
          <a:bodyPr wrap="square" rtlCol="0">
            <a:spAutoFit/>
          </a:bodyPr>
          <a:lstStyle/>
          <a:p>
            <a:pPr algn="ctr"/>
            <a:fld id="{75C24A24-6544-0B45-B7A4-3B500436EB52}" type="slidenum">
              <a:rPr lang="en-US" sz="1300" b="1" smtClean="0">
                <a:solidFill>
                  <a:schemeClr val="bg1"/>
                </a:solidFill>
                <a:latin typeface="Arial" panose="020B0604020202020204" pitchFamily="34" charset="0"/>
                <a:cs typeface="Arial" panose="020B0604020202020204" pitchFamily="34" charset="0"/>
              </a:rPr>
              <a:pPr algn="ctr"/>
              <a:t>‹#›</a:t>
            </a:fld>
            <a:endParaRPr lang="en-US" sz="13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329804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9F381B7D-7BB0-1C43-99EF-977C439C1EB3}"/>
              </a:ext>
            </a:extLst>
          </p:cNvPr>
          <p:cNvPicPr>
            <a:picLocks noChangeAspect="1"/>
          </p:cNvPicPr>
          <p:nvPr userDrawn="1"/>
        </p:nvPicPr>
        <p:blipFill rotWithShape="1">
          <a:blip r:embed="rId2"/>
          <a:srcRect r="4456"/>
          <a:stretch/>
        </p:blipFill>
        <p:spPr>
          <a:xfrm>
            <a:off x="0" y="0"/>
            <a:ext cx="667638" cy="6858000"/>
          </a:xfrm>
          <a:prstGeom prst="rect">
            <a:avLst/>
          </a:prstGeom>
        </p:spPr>
      </p:pic>
      <p:pic>
        <p:nvPicPr>
          <p:cNvPr id="20" name="Picture 19">
            <a:extLst>
              <a:ext uri="{FF2B5EF4-FFF2-40B4-BE49-F238E27FC236}">
                <a16:creationId xmlns:a16="http://schemas.microsoft.com/office/drawing/2014/main" id="{B15DE0A7-3C94-754A-A558-C07D050348F2}"/>
              </a:ext>
            </a:extLst>
          </p:cNvPr>
          <p:cNvPicPr>
            <a:picLocks noChangeAspect="1"/>
          </p:cNvPicPr>
          <p:nvPr userDrawn="1"/>
        </p:nvPicPr>
        <p:blipFill>
          <a:blip r:embed="rId3"/>
          <a:stretch>
            <a:fillRect/>
          </a:stretch>
        </p:blipFill>
        <p:spPr>
          <a:xfrm>
            <a:off x="7511584" y="5919343"/>
            <a:ext cx="1303757" cy="714443"/>
          </a:xfrm>
          <a:prstGeom prst="rect">
            <a:avLst/>
          </a:prstGeom>
        </p:spPr>
      </p:pic>
      <p:grpSp>
        <p:nvGrpSpPr>
          <p:cNvPr id="21" name="Group 20">
            <a:extLst>
              <a:ext uri="{FF2B5EF4-FFF2-40B4-BE49-F238E27FC236}">
                <a16:creationId xmlns:a16="http://schemas.microsoft.com/office/drawing/2014/main" id="{6159FD8B-DA12-E54A-BD8E-BC52C8B51FC3}"/>
              </a:ext>
            </a:extLst>
          </p:cNvPr>
          <p:cNvGrpSpPr/>
          <p:nvPr userDrawn="1"/>
        </p:nvGrpSpPr>
        <p:grpSpPr>
          <a:xfrm>
            <a:off x="667638" y="6306081"/>
            <a:ext cx="6691278" cy="53219"/>
            <a:chOff x="667641" y="6313581"/>
            <a:chExt cx="7276741" cy="45719"/>
          </a:xfrm>
        </p:grpSpPr>
        <p:sp>
          <p:nvSpPr>
            <p:cNvPr id="22" name="Rectangle 21">
              <a:extLst>
                <a:ext uri="{FF2B5EF4-FFF2-40B4-BE49-F238E27FC236}">
                  <a16:creationId xmlns:a16="http://schemas.microsoft.com/office/drawing/2014/main" id="{6CBDED09-A0A2-FC44-B487-ECAA83EE6387}"/>
                </a:ext>
              </a:extLst>
            </p:cNvPr>
            <p:cNvSpPr/>
            <p:nvPr userDrawn="1"/>
          </p:nvSpPr>
          <p:spPr>
            <a:xfrm flipV="1">
              <a:off x="667641" y="6313581"/>
              <a:ext cx="3326484" cy="45719"/>
            </a:xfrm>
            <a:prstGeom prst="rect">
              <a:avLst/>
            </a:prstGeom>
            <a:solidFill>
              <a:srgbClr val="006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76DEAB3-2BC9-3741-A7AA-C0F6B71970EA}"/>
                </a:ext>
              </a:extLst>
            </p:cNvPr>
            <p:cNvSpPr/>
            <p:nvPr userDrawn="1"/>
          </p:nvSpPr>
          <p:spPr>
            <a:xfrm flipV="1">
              <a:off x="3994122" y="6313582"/>
              <a:ext cx="1899841" cy="45716"/>
            </a:xfrm>
            <a:prstGeom prst="rect">
              <a:avLst/>
            </a:prstGeom>
            <a:solidFill>
              <a:srgbClr val="007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7BDC810D-2656-A647-B3C3-4D97FA7B5065}"/>
                </a:ext>
              </a:extLst>
            </p:cNvPr>
            <p:cNvSpPr/>
            <p:nvPr userDrawn="1"/>
          </p:nvSpPr>
          <p:spPr>
            <a:xfrm flipV="1">
              <a:off x="5893963" y="6313582"/>
              <a:ext cx="1211336" cy="45716"/>
            </a:xfrm>
            <a:prstGeom prst="rect">
              <a:avLst/>
            </a:prstGeom>
            <a:solidFill>
              <a:srgbClr val="00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27035FB4-D83C-974F-9212-F7662A073634}"/>
                </a:ext>
              </a:extLst>
            </p:cNvPr>
            <p:cNvSpPr/>
            <p:nvPr userDrawn="1"/>
          </p:nvSpPr>
          <p:spPr>
            <a:xfrm flipV="1">
              <a:off x="7105297" y="6313583"/>
              <a:ext cx="839085" cy="45716"/>
            </a:xfrm>
            <a:prstGeom prst="rect">
              <a:avLst/>
            </a:prstGeom>
            <a:solidFill>
              <a:srgbClr val="118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 name="TextBox 25">
            <a:extLst>
              <a:ext uri="{FF2B5EF4-FFF2-40B4-BE49-F238E27FC236}">
                <a16:creationId xmlns:a16="http://schemas.microsoft.com/office/drawing/2014/main" id="{8DA3722A-6D40-1241-BC75-3DC8893F50CF}"/>
              </a:ext>
            </a:extLst>
          </p:cNvPr>
          <p:cNvSpPr txBox="1"/>
          <p:nvPr userDrawn="1"/>
        </p:nvSpPr>
        <p:spPr>
          <a:xfrm>
            <a:off x="667638" y="6399856"/>
            <a:ext cx="8610176"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i="1" dirty="0">
                <a:solidFill>
                  <a:schemeClr val="bg2">
                    <a:lumMod val="50000"/>
                  </a:schemeClr>
                </a:solidFill>
              </a:rPr>
              <a:t>Richard Woods, Georgia’s School Superintendent</a:t>
            </a:r>
            <a:r>
              <a:rPr lang="en-US" sz="1100" b="1" dirty="0">
                <a:solidFill>
                  <a:schemeClr val="bg2">
                    <a:lumMod val="50000"/>
                  </a:schemeClr>
                </a:solidFill>
              </a:rPr>
              <a:t> </a:t>
            </a:r>
            <a:r>
              <a:rPr lang="en-US" sz="1100" b="1" dirty="0">
                <a:solidFill>
                  <a:srgbClr val="1186CA"/>
                </a:solidFill>
              </a:rPr>
              <a:t>|</a:t>
            </a:r>
            <a:r>
              <a:rPr lang="en-US" sz="1100" b="1" dirty="0">
                <a:solidFill>
                  <a:schemeClr val="bg2">
                    <a:lumMod val="50000"/>
                  </a:schemeClr>
                </a:solidFill>
              </a:rPr>
              <a:t> Georgia Department of Education </a:t>
            </a:r>
            <a:r>
              <a:rPr lang="en-US" sz="1100" b="1" dirty="0">
                <a:solidFill>
                  <a:srgbClr val="1186CA"/>
                </a:solidFill>
              </a:rPr>
              <a:t>|</a:t>
            </a:r>
            <a:r>
              <a:rPr lang="en-US" sz="1100" b="1" dirty="0">
                <a:solidFill>
                  <a:schemeClr val="bg2">
                    <a:lumMod val="50000"/>
                  </a:schemeClr>
                </a:solidFill>
              </a:rPr>
              <a:t> </a:t>
            </a:r>
            <a:r>
              <a:rPr lang="en-US" sz="1100" b="1" i="1" dirty="0">
                <a:solidFill>
                  <a:schemeClr val="bg2">
                    <a:lumMod val="50000"/>
                  </a:schemeClr>
                </a:solidFill>
              </a:rPr>
              <a:t>Educating Georgia’s Future </a:t>
            </a:r>
          </a:p>
          <a:p>
            <a:pPr algn="l"/>
            <a:endParaRPr lang="en-US" sz="1100" dirty="0"/>
          </a:p>
        </p:txBody>
      </p:sp>
      <p:sp>
        <p:nvSpPr>
          <p:cNvPr id="10" name="Title 1">
            <a:extLst>
              <a:ext uri="{FF2B5EF4-FFF2-40B4-BE49-F238E27FC236}">
                <a16:creationId xmlns:a16="http://schemas.microsoft.com/office/drawing/2014/main" id="{D71145EA-2137-994B-BBB4-AEF651F0ED7D}"/>
              </a:ext>
            </a:extLst>
          </p:cNvPr>
          <p:cNvSpPr>
            <a:spLocks noGrp="1"/>
          </p:cNvSpPr>
          <p:nvPr>
            <p:ph type="title"/>
          </p:nvPr>
        </p:nvSpPr>
        <p:spPr>
          <a:xfrm>
            <a:off x="869950" y="365126"/>
            <a:ext cx="7886700" cy="1325563"/>
          </a:xfrm>
        </p:spPr>
        <p:txBody>
          <a:bodyPr anchor="ctr"/>
          <a:lstStyle/>
          <a:p>
            <a:r>
              <a:rPr lang="en-US" dirty="0"/>
              <a:t>Click to edit Master title style</a:t>
            </a:r>
          </a:p>
        </p:txBody>
      </p:sp>
      <p:sp>
        <p:nvSpPr>
          <p:cNvPr id="11" name="Content Placeholder 2">
            <a:extLst>
              <a:ext uri="{FF2B5EF4-FFF2-40B4-BE49-F238E27FC236}">
                <a16:creationId xmlns:a16="http://schemas.microsoft.com/office/drawing/2014/main" id="{BA273F2C-B56E-1448-A968-1AE943C717F8}"/>
              </a:ext>
            </a:extLst>
          </p:cNvPr>
          <p:cNvSpPr>
            <a:spLocks noGrp="1"/>
          </p:cNvSpPr>
          <p:nvPr>
            <p:ph sz="half" idx="1"/>
          </p:nvPr>
        </p:nvSpPr>
        <p:spPr>
          <a:xfrm>
            <a:off x="869950" y="1825625"/>
            <a:ext cx="3886200" cy="435133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3">
            <a:extLst>
              <a:ext uri="{FF2B5EF4-FFF2-40B4-BE49-F238E27FC236}">
                <a16:creationId xmlns:a16="http://schemas.microsoft.com/office/drawing/2014/main" id="{7E7C3349-83FE-1F4E-9A67-A833CAD4AC40}"/>
              </a:ext>
            </a:extLst>
          </p:cNvPr>
          <p:cNvSpPr>
            <a:spLocks noGrp="1"/>
          </p:cNvSpPr>
          <p:nvPr>
            <p:ph sz="half" idx="2"/>
          </p:nvPr>
        </p:nvSpPr>
        <p:spPr>
          <a:xfrm>
            <a:off x="48704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extBox 13">
            <a:extLst>
              <a:ext uri="{FF2B5EF4-FFF2-40B4-BE49-F238E27FC236}">
                <a16:creationId xmlns:a16="http://schemas.microsoft.com/office/drawing/2014/main" id="{075A8D13-8CF4-FE44-A790-A9300D530843}"/>
              </a:ext>
            </a:extLst>
          </p:cNvPr>
          <p:cNvSpPr txBox="1"/>
          <p:nvPr userDrawn="1"/>
        </p:nvSpPr>
        <p:spPr>
          <a:xfrm>
            <a:off x="1" y="6360565"/>
            <a:ext cx="667637" cy="292388"/>
          </a:xfrm>
          <a:prstGeom prst="rect">
            <a:avLst/>
          </a:prstGeom>
          <a:noFill/>
        </p:spPr>
        <p:txBody>
          <a:bodyPr wrap="square" rtlCol="0">
            <a:spAutoFit/>
          </a:bodyPr>
          <a:lstStyle/>
          <a:p>
            <a:pPr algn="ctr"/>
            <a:fld id="{75C24A24-6544-0B45-B7A4-3B500436EB52}" type="slidenum">
              <a:rPr lang="en-US" sz="1300" b="1" smtClean="0">
                <a:solidFill>
                  <a:schemeClr val="bg1"/>
                </a:solidFill>
                <a:latin typeface="Arial" panose="020B0604020202020204" pitchFamily="34" charset="0"/>
                <a:cs typeface="Arial" panose="020B0604020202020204" pitchFamily="34" charset="0"/>
              </a:rPr>
              <a:pPr algn="ctr"/>
              <a:t>‹#›</a:t>
            </a:fld>
            <a:endParaRPr lang="en-US" sz="13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404837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9F381B7D-7BB0-1C43-99EF-977C439C1EB3}"/>
              </a:ext>
            </a:extLst>
          </p:cNvPr>
          <p:cNvPicPr>
            <a:picLocks noChangeAspect="1"/>
          </p:cNvPicPr>
          <p:nvPr userDrawn="1"/>
        </p:nvPicPr>
        <p:blipFill rotWithShape="1">
          <a:blip r:embed="rId2"/>
          <a:srcRect r="4456"/>
          <a:stretch/>
        </p:blipFill>
        <p:spPr>
          <a:xfrm>
            <a:off x="0" y="0"/>
            <a:ext cx="667638" cy="6858000"/>
          </a:xfrm>
          <a:prstGeom prst="rect">
            <a:avLst/>
          </a:prstGeom>
        </p:spPr>
      </p:pic>
      <p:pic>
        <p:nvPicPr>
          <p:cNvPr id="20" name="Picture 19">
            <a:extLst>
              <a:ext uri="{FF2B5EF4-FFF2-40B4-BE49-F238E27FC236}">
                <a16:creationId xmlns:a16="http://schemas.microsoft.com/office/drawing/2014/main" id="{B15DE0A7-3C94-754A-A558-C07D050348F2}"/>
              </a:ext>
            </a:extLst>
          </p:cNvPr>
          <p:cNvPicPr>
            <a:picLocks noChangeAspect="1"/>
          </p:cNvPicPr>
          <p:nvPr userDrawn="1"/>
        </p:nvPicPr>
        <p:blipFill>
          <a:blip r:embed="rId3"/>
          <a:stretch>
            <a:fillRect/>
          </a:stretch>
        </p:blipFill>
        <p:spPr>
          <a:xfrm>
            <a:off x="7511584" y="5919343"/>
            <a:ext cx="1303757" cy="714443"/>
          </a:xfrm>
          <a:prstGeom prst="rect">
            <a:avLst/>
          </a:prstGeom>
        </p:spPr>
      </p:pic>
      <p:grpSp>
        <p:nvGrpSpPr>
          <p:cNvPr id="21" name="Group 20">
            <a:extLst>
              <a:ext uri="{FF2B5EF4-FFF2-40B4-BE49-F238E27FC236}">
                <a16:creationId xmlns:a16="http://schemas.microsoft.com/office/drawing/2014/main" id="{6159FD8B-DA12-E54A-BD8E-BC52C8B51FC3}"/>
              </a:ext>
            </a:extLst>
          </p:cNvPr>
          <p:cNvGrpSpPr/>
          <p:nvPr userDrawn="1"/>
        </p:nvGrpSpPr>
        <p:grpSpPr>
          <a:xfrm>
            <a:off x="667638" y="6306081"/>
            <a:ext cx="6691278" cy="53219"/>
            <a:chOff x="667641" y="6313581"/>
            <a:chExt cx="7276741" cy="45719"/>
          </a:xfrm>
        </p:grpSpPr>
        <p:sp>
          <p:nvSpPr>
            <p:cNvPr id="22" name="Rectangle 21">
              <a:extLst>
                <a:ext uri="{FF2B5EF4-FFF2-40B4-BE49-F238E27FC236}">
                  <a16:creationId xmlns:a16="http://schemas.microsoft.com/office/drawing/2014/main" id="{6CBDED09-A0A2-FC44-B487-ECAA83EE6387}"/>
                </a:ext>
              </a:extLst>
            </p:cNvPr>
            <p:cNvSpPr/>
            <p:nvPr userDrawn="1"/>
          </p:nvSpPr>
          <p:spPr>
            <a:xfrm flipV="1">
              <a:off x="667641" y="6313581"/>
              <a:ext cx="3326484" cy="45719"/>
            </a:xfrm>
            <a:prstGeom prst="rect">
              <a:avLst/>
            </a:prstGeom>
            <a:solidFill>
              <a:srgbClr val="006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76DEAB3-2BC9-3741-A7AA-C0F6B71970EA}"/>
                </a:ext>
              </a:extLst>
            </p:cNvPr>
            <p:cNvSpPr/>
            <p:nvPr userDrawn="1"/>
          </p:nvSpPr>
          <p:spPr>
            <a:xfrm flipV="1">
              <a:off x="3994122" y="6313582"/>
              <a:ext cx="1899841" cy="45716"/>
            </a:xfrm>
            <a:prstGeom prst="rect">
              <a:avLst/>
            </a:prstGeom>
            <a:solidFill>
              <a:srgbClr val="007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7BDC810D-2656-A647-B3C3-4D97FA7B5065}"/>
                </a:ext>
              </a:extLst>
            </p:cNvPr>
            <p:cNvSpPr/>
            <p:nvPr userDrawn="1"/>
          </p:nvSpPr>
          <p:spPr>
            <a:xfrm flipV="1">
              <a:off x="5893963" y="6313582"/>
              <a:ext cx="1211336" cy="45716"/>
            </a:xfrm>
            <a:prstGeom prst="rect">
              <a:avLst/>
            </a:prstGeom>
            <a:solidFill>
              <a:srgbClr val="00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27035FB4-D83C-974F-9212-F7662A073634}"/>
                </a:ext>
              </a:extLst>
            </p:cNvPr>
            <p:cNvSpPr/>
            <p:nvPr userDrawn="1"/>
          </p:nvSpPr>
          <p:spPr>
            <a:xfrm flipV="1">
              <a:off x="7105297" y="6313583"/>
              <a:ext cx="839085" cy="45716"/>
            </a:xfrm>
            <a:prstGeom prst="rect">
              <a:avLst/>
            </a:prstGeom>
            <a:solidFill>
              <a:srgbClr val="118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 name="TextBox 25">
            <a:extLst>
              <a:ext uri="{FF2B5EF4-FFF2-40B4-BE49-F238E27FC236}">
                <a16:creationId xmlns:a16="http://schemas.microsoft.com/office/drawing/2014/main" id="{8DA3722A-6D40-1241-BC75-3DC8893F50CF}"/>
              </a:ext>
            </a:extLst>
          </p:cNvPr>
          <p:cNvSpPr txBox="1"/>
          <p:nvPr userDrawn="1"/>
        </p:nvSpPr>
        <p:spPr>
          <a:xfrm>
            <a:off x="667638" y="6399856"/>
            <a:ext cx="8610176"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i="1" dirty="0">
                <a:solidFill>
                  <a:schemeClr val="bg2">
                    <a:lumMod val="50000"/>
                  </a:schemeClr>
                </a:solidFill>
              </a:rPr>
              <a:t>Richard Woods, Georgia’s School Superintendent</a:t>
            </a:r>
            <a:r>
              <a:rPr lang="en-US" sz="1100" b="1" dirty="0">
                <a:solidFill>
                  <a:schemeClr val="bg2">
                    <a:lumMod val="50000"/>
                  </a:schemeClr>
                </a:solidFill>
              </a:rPr>
              <a:t> </a:t>
            </a:r>
            <a:r>
              <a:rPr lang="en-US" sz="1100" b="1" dirty="0">
                <a:solidFill>
                  <a:srgbClr val="1186CA"/>
                </a:solidFill>
              </a:rPr>
              <a:t>|</a:t>
            </a:r>
            <a:r>
              <a:rPr lang="en-US" sz="1100" b="1" dirty="0">
                <a:solidFill>
                  <a:schemeClr val="bg2">
                    <a:lumMod val="50000"/>
                  </a:schemeClr>
                </a:solidFill>
              </a:rPr>
              <a:t> Georgia Department of Education </a:t>
            </a:r>
            <a:r>
              <a:rPr lang="en-US" sz="1100" b="1" dirty="0">
                <a:solidFill>
                  <a:srgbClr val="1186CA"/>
                </a:solidFill>
              </a:rPr>
              <a:t>|</a:t>
            </a:r>
            <a:r>
              <a:rPr lang="en-US" sz="1100" b="1" dirty="0">
                <a:solidFill>
                  <a:schemeClr val="bg2">
                    <a:lumMod val="50000"/>
                  </a:schemeClr>
                </a:solidFill>
              </a:rPr>
              <a:t> </a:t>
            </a:r>
            <a:r>
              <a:rPr lang="en-US" sz="1100" b="1" i="1" dirty="0">
                <a:solidFill>
                  <a:schemeClr val="bg2">
                    <a:lumMod val="50000"/>
                  </a:schemeClr>
                </a:solidFill>
              </a:rPr>
              <a:t>Educating Georgia’s Future </a:t>
            </a:r>
          </a:p>
          <a:p>
            <a:pPr algn="l"/>
            <a:endParaRPr lang="en-US" sz="1100" dirty="0"/>
          </a:p>
        </p:txBody>
      </p:sp>
      <p:sp>
        <p:nvSpPr>
          <p:cNvPr id="13" name="Title 1">
            <a:extLst>
              <a:ext uri="{FF2B5EF4-FFF2-40B4-BE49-F238E27FC236}">
                <a16:creationId xmlns:a16="http://schemas.microsoft.com/office/drawing/2014/main" id="{0B1D425C-28A2-F246-9D2C-6FF1CABE9B77}"/>
              </a:ext>
            </a:extLst>
          </p:cNvPr>
          <p:cNvSpPr>
            <a:spLocks noGrp="1"/>
          </p:cNvSpPr>
          <p:nvPr>
            <p:ph type="title"/>
          </p:nvPr>
        </p:nvSpPr>
        <p:spPr>
          <a:xfrm>
            <a:off x="852441" y="365126"/>
            <a:ext cx="7886700" cy="1325563"/>
          </a:xfrm>
        </p:spPr>
        <p:txBody>
          <a:bodyPr anchor="ctr"/>
          <a:lstStyle/>
          <a:p>
            <a:r>
              <a:rPr lang="en-US" dirty="0"/>
              <a:t>Click to edit Master title style</a:t>
            </a:r>
          </a:p>
        </p:txBody>
      </p:sp>
      <p:sp>
        <p:nvSpPr>
          <p:cNvPr id="14" name="Text Placeholder 2">
            <a:extLst>
              <a:ext uri="{FF2B5EF4-FFF2-40B4-BE49-F238E27FC236}">
                <a16:creationId xmlns:a16="http://schemas.microsoft.com/office/drawing/2014/main" id="{C8797758-712C-CA47-9AAD-8D87A079EA08}"/>
              </a:ext>
            </a:extLst>
          </p:cNvPr>
          <p:cNvSpPr>
            <a:spLocks noGrp="1"/>
          </p:cNvSpPr>
          <p:nvPr>
            <p:ph type="body" idx="1"/>
          </p:nvPr>
        </p:nvSpPr>
        <p:spPr>
          <a:xfrm>
            <a:off x="8524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5" name="Content Placeholder 3">
            <a:extLst>
              <a:ext uri="{FF2B5EF4-FFF2-40B4-BE49-F238E27FC236}">
                <a16:creationId xmlns:a16="http://schemas.microsoft.com/office/drawing/2014/main" id="{5DA051F1-16CB-594F-896E-279C2F338A02}"/>
              </a:ext>
            </a:extLst>
          </p:cNvPr>
          <p:cNvSpPr>
            <a:spLocks noGrp="1"/>
          </p:cNvSpPr>
          <p:nvPr>
            <p:ph sz="half" idx="2"/>
          </p:nvPr>
        </p:nvSpPr>
        <p:spPr>
          <a:xfrm>
            <a:off x="8524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Text Placeholder 4">
            <a:extLst>
              <a:ext uri="{FF2B5EF4-FFF2-40B4-BE49-F238E27FC236}">
                <a16:creationId xmlns:a16="http://schemas.microsoft.com/office/drawing/2014/main" id="{55C91733-E4B6-3044-B559-580D870D4728}"/>
              </a:ext>
            </a:extLst>
          </p:cNvPr>
          <p:cNvSpPr>
            <a:spLocks noGrp="1"/>
          </p:cNvSpPr>
          <p:nvPr>
            <p:ph type="body" sz="quarter" idx="3"/>
          </p:nvPr>
        </p:nvSpPr>
        <p:spPr>
          <a:xfrm>
            <a:off x="48517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8" name="Content Placeholder 5">
            <a:extLst>
              <a:ext uri="{FF2B5EF4-FFF2-40B4-BE49-F238E27FC236}">
                <a16:creationId xmlns:a16="http://schemas.microsoft.com/office/drawing/2014/main" id="{968E3110-1878-B24C-B8C9-BD0E1DE699CC}"/>
              </a:ext>
            </a:extLst>
          </p:cNvPr>
          <p:cNvSpPr>
            <a:spLocks noGrp="1"/>
          </p:cNvSpPr>
          <p:nvPr>
            <p:ph sz="quarter" idx="4"/>
          </p:nvPr>
        </p:nvSpPr>
        <p:spPr>
          <a:xfrm>
            <a:off x="48517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7" name="TextBox 26">
            <a:extLst>
              <a:ext uri="{FF2B5EF4-FFF2-40B4-BE49-F238E27FC236}">
                <a16:creationId xmlns:a16="http://schemas.microsoft.com/office/drawing/2014/main" id="{87701CF6-4F20-2743-BA3D-948D067386A2}"/>
              </a:ext>
            </a:extLst>
          </p:cNvPr>
          <p:cNvSpPr txBox="1"/>
          <p:nvPr userDrawn="1"/>
        </p:nvSpPr>
        <p:spPr>
          <a:xfrm>
            <a:off x="1" y="6360565"/>
            <a:ext cx="667637" cy="292388"/>
          </a:xfrm>
          <a:prstGeom prst="rect">
            <a:avLst/>
          </a:prstGeom>
          <a:noFill/>
        </p:spPr>
        <p:txBody>
          <a:bodyPr wrap="square" rtlCol="0">
            <a:spAutoFit/>
          </a:bodyPr>
          <a:lstStyle/>
          <a:p>
            <a:pPr algn="ctr"/>
            <a:fld id="{75C24A24-6544-0B45-B7A4-3B500436EB52}" type="slidenum">
              <a:rPr lang="en-US" sz="1300" b="1" smtClean="0">
                <a:solidFill>
                  <a:schemeClr val="bg1"/>
                </a:solidFill>
                <a:latin typeface="Arial" panose="020B0604020202020204" pitchFamily="34" charset="0"/>
                <a:cs typeface="Arial" panose="020B0604020202020204" pitchFamily="34" charset="0"/>
              </a:rPr>
              <a:pPr algn="ctr"/>
              <a:t>‹#›</a:t>
            </a:fld>
            <a:endParaRPr lang="en-US" sz="13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860725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9F381B7D-7BB0-1C43-99EF-977C439C1EB3}"/>
              </a:ext>
            </a:extLst>
          </p:cNvPr>
          <p:cNvPicPr>
            <a:picLocks noChangeAspect="1"/>
          </p:cNvPicPr>
          <p:nvPr userDrawn="1"/>
        </p:nvPicPr>
        <p:blipFill rotWithShape="1">
          <a:blip r:embed="rId2"/>
          <a:srcRect r="4456"/>
          <a:stretch/>
        </p:blipFill>
        <p:spPr>
          <a:xfrm>
            <a:off x="0" y="0"/>
            <a:ext cx="667638" cy="6858000"/>
          </a:xfrm>
          <a:prstGeom prst="rect">
            <a:avLst/>
          </a:prstGeom>
        </p:spPr>
      </p:pic>
      <p:pic>
        <p:nvPicPr>
          <p:cNvPr id="20" name="Picture 19">
            <a:extLst>
              <a:ext uri="{FF2B5EF4-FFF2-40B4-BE49-F238E27FC236}">
                <a16:creationId xmlns:a16="http://schemas.microsoft.com/office/drawing/2014/main" id="{B15DE0A7-3C94-754A-A558-C07D050348F2}"/>
              </a:ext>
            </a:extLst>
          </p:cNvPr>
          <p:cNvPicPr>
            <a:picLocks noChangeAspect="1"/>
          </p:cNvPicPr>
          <p:nvPr userDrawn="1"/>
        </p:nvPicPr>
        <p:blipFill>
          <a:blip r:embed="rId3"/>
          <a:stretch>
            <a:fillRect/>
          </a:stretch>
        </p:blipFill>
        <p:spPr>
          <a:xfrm>
            <a:off x="7511584" y="5919343"/>
            <a:ext cx="1303757" cy="714443"/>
          </a:xfrm>
          <a:prstGeom prst="rect">
            <a:avLst/>
          </a:prstGeom>
        </p:spPr>
      </p:pic>
      <p:grpSp>
        <p:nvGrpSpPr>
          <p:cNvPr id="21" name="Group 20">
            <a:extLst>
              <a:ext uri="{FF2B5EF4-FFF2-40B4-BE49-F238E27FC236}">
                <a16:creationId xmlns:a16="http://schemas.microsoft.com/office/drawing/2014/main" id="{6159FD8B-DA12-E54A-BD8E-BC52C8B51FC3}"/>
              </a:ext>
            </a:extLst>
          </p:cNvPr>
          <p:cNvGrpSpPr/>
          <p:nvPr userDrawn="1"/>
        </p:nvGrpSpPr>
        <p:grpSpPr>
          <a:xfrm>
            <a:off x="667638" y="6306081"/>
            <a:ext cx="6691278" cy="53219"/>
            <a:chOff x="667641" y="6313581"/>
            <a:chExt cx="7276741" cy="45719"/>
          </a:xfrm>
        </p:grpSpPr>
        <p:sp>
          <p:nvSpPr>
            <p:cNvPr id="22" name="Rectangle 21">
              <a:extLst>
                <a:ext uri="{FF2B5EF4-FFF2-40B4-BE49-F238E27FC236}">
                  <a16:creationId xmlns:a16="http://schemas.microsoft.com/office/drawing/2014/main" id="{6CBDED09-A0A2-FC44-B487-ECAA83EE6387}"/>
                </a:ext>
              </a:extLst>
            </p:cNvPr>
            <p:cNvSpPr/>
            <p:nvPr userDrawn="1"/>
          </p:nvSpPr>
          <p:spPr>
            <a:xfrm flipV="1">
              <a:off x="667641" y="6313581"/>
              <a:ext cx="3326484" cy="45719"/>
            </a:xfrm>
            <a:prstGeom prst="rect">
              <a:avLst/>
            </a:prstGeom>
            <a:solidFill>
              <a:srgbClr val="006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76DEAB3-2BC9-3741-A7AA-C0F6B71970EA}"/>
                </a:ext>
              </a:extLst>
            </p:cNvPr>
            <p:cNvSpPr/>
            <p:nvPr userDrawn="1"/>
          </p:nvSpPr>
          <p:spPr>
            <a:xfrm flipV="1">
              <a:off x="3994122" y="6313582"/>
              <a:ext cx="1899841" cy="45716"/>
            </a:xfrm>
            <a:prstGeom prst="rect">
              <a:avLst/>
            </a:prstGeom>
            <a:solidFill>
              <a:srgbClr val="007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7BDC810D-2656-A647-B3C3-4D97FA7B5065}"/>
                </a:ext>
              </a:extLst>
            </p:cNvPr>
            <p:cNvSpPr/>
            <p:nvPr userDrawn="1"/>
          </p:nvSpPr>
          <p:spPr>
            <a:xfrm flipV="1">
              <a:off x="5893963" y="6313582"/>
              <a:ext cx="1211336" cy="45716"/>
            </a:xfrm>
            <a:prstGeom prst="rect">
              <a:avLst/>
            </a:prstGeom>
            <a:solidFill>
              <a:srgbClr val="00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27035FB4-D83C-974F-9212-F7662A073634}"/>
                </a:ext>
              </a:extLst>
            </p:cNvPr>
            <p:cNvSpPr/>
            <p:nvPr userDrawn="1"/>
          </p:nvSpPr>
          <p:spPr>
            <a:xfrm flipV="1">
              <a:off x="7105297" y="6313583"/>
              <a:ext cx="839085" cy="45716"/>
            </a:xfrm>
            <a:prstGeom prst="rect">
              <a:avLst/>
            </a:prstGeom>
            <a:solidFill>
              <a:srgbClr val="118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 name="TextBox 25">
            <a:extLst>
              <a:ext uri="{FF2B5EF4-FFF2-40B4-BE49-F238E27FC236}">
                <a16:creationId xmlns:a16="http://schemas.microsoft.com/office/drawing/2014/main" id="{8DA3722A-6D40-1241-BC75-3DC8893F50CF}"/>
              </a:ext>
            </a:extLst>
          </p:cNvPr>
          <p:cNvSpPr txBox="1"/>
          <p:nvPr userDrawn="1"/>
        </p:nvSpPr>
        <p:spPr>
          <a:xfrm>
            <a:off x="667638" y="6399856"/>
            <a:ext cx="8610176"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i="1" dirty="0">
                <a:solidFill>
                  <a:schemeClr val="bg2">
                    <a:lumMod val="50000"/>
                  </a:schemeClr>
                </a:solidFill>
              </a:rPr>
              <a:t>Richard Woods, Georgia’s School Superintendent</a:t>
            </a:r>
            <a:r>
              <a:rPr lang="en-US" sz="1100" b="1" dirty="0">
                <a:solidFill>
                  <a:schemeClr val="bg2">
                    <a:lumMod val="50000"/>
                  </a:schemeClr>
                </a:solidFill>
              </a:rPr>
              <a:t> </a:t>
            </a:r>
            <a:r>
              <a:rPr lang="en-US" sz="1100" b="1" dirty="0">
                <a:solidFill>
                  <a:srgbClr val="1186CA"/>
                </a:solidFill>
              </a:rPr>
              <a:t>|</a:t>
            </a:r>
            <a:r>
              <a:rPr lang="en-US" sz="1100" b="1" dirty="0">
                <a:solidFill>
                  <a:schemeClr val="bg2">
                    <a:lumMod val="50000"/>
                  </a:schemeClr>
                </a:solidFill>
              </a:rPr>
              <a:t> Georgia Department of Education </a:t>
            </a:r>
            <a:r>
              <a:rPr lang="en-US" sz="1100" b="1" dirty="0">
                <a:solidFill>
                  <a:srgbClr val="1186CA"/>
                </a:solidFill>
              </a:rPr>
              <a:t>|</a:t>
            </a:r>
            <a:r>
              <a:rPr lang="en-US" sz="1100" b="1" dirty="0">
                <a:solidFill>
                  <a:schemeClr val="bg2">
                    <a:lumMod val="50000"/>
                  </a:schemeClr>
                </a:solidFill>
              </a:rPr>
              <a:t> </a:t>
            </a:r>
            <a:r>
              <a:rPr lang="en-US" sz="1100" b="1" i="1" dirty="0">
                <a:solidFill>
                  <a:schemeClr val="bg2">
                    <a:lumMod val="50000"/>
                  </a:schemeClr>
                </a:solidFill>
              </a:rPr>
              <a:t>Educating Georgia’s Future </a:t>
            </a:r>
          </a:p>
          <a:p>
            <a:pPr algn="l"/>
            <a:endParaRPr lang="en-US" sz="1100" dirty="0"/>
          </a:p>
        </p:txBody>
      </p:sp>
      <p:sp>
        <p:nvSpPr>
          <p:cNvPr id="13" name="Title 1">
            <a:extLst>
              <a:ext uri="{FF2B5EF4-FFF2-40B4-BE49-F238E27FC236}">
                <a16:creationId xmlns:a16="http://schemas.microsoft.com/office/drawing/2014/main" id="{0B1D425C-28A2-F246-9D2C-6FF1CABE9B77}"/>
              </a:ext>
            </a:extLst>
          </p:cNvPr>
          <p:cNvSpPr>
            <a:spLocks noGrp="1"/>
          </p:cNvSpPr>
          <p:nvPr>
            <p:ph type="title"/>
          </p:nvPr>
        </p:nvSpPr>
        <p:spPr>
          <a:xfrm>
            <a:off x="852441" y="365126"/>
            <a:ext cx="7886700" cy="1325563"/>
          </a:xfrm>
        </p:spPr>
        <p:txBody>
          <a:bodyPr anchor="ctr"/>
          <a:lstStyle/>
          <a:p>
            <a:r>
              <a:rPr lang="en-US" dirty="0"/>
              <a:t>Click to edit Master title style</a:t>
            </a:r>
          </a:p>
        </p:txBody>
      </p:sp>
      <p:sp>
        <p:nvSpPr>
          <p:cNvPr id="12" name="TextBox 11">
            <a:extLst>
              <a:ext uri="{FF2B5EF4-FFF2-40B4-BE49-F238E27FC236}">
                <a16:creationId xmlns:a16="http://schemas.microsoft.com/office/drawing/2014/main" id="{7E868BD0-137B-A94C-A7F1-23CD1DB065EA}"/>
              </a:ext>
            </a:extLst>
          </p:cNvPr>
          <p:cNvSpPr txBox="1"/>
          <p:nvPr userDrawn="1"/>
        </p:nvSpPr>
        <p:spPr>
          <a:xfrm>
            <a:off x="1" y="6360565"/>
            <a:ext cx="667637" cy="292388"/>
          </a:xfrm>
          <a:prstGeom prst="rect">
            <a:avLst/>
          </a:prstGeom>
          <a:noFill/>
        </p:spPr>
        <p:txBody>
          <a:bodyPr wrap="square" rtlCol="0">
            <a:spAutoFit/>
          </a:bodyPr>
          <a:lstStyle/>
          <a:p>
            <a:pPr algn="ctr"/>
            <a:fld id="{75C24A24-6544-0B45-B7A4-3B500436EB52}" type="slidenum">
              <a:rPr lang="en-US" sz="1300" b="1" smtClean="0">
                <a:solidFill>
                  <a:schemeClr val="bg1"/>
                </a:solidFill>
                <a:latin typeface="Arial" panose="020B0604020202020204" pitchFamily="34" charset="0"/>
                <a:cs typeface="Arial" panose="020B0604020202020204" pitchFamily="34" charset="0"/>
              </a:rPr>
              <a:pPr algn="ctr"/>
              <a:t>‹#›</a:t>
            </a:fld>
            <a:endParaRPr lang="en-US" sz="13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0717380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9F381B7D-7BB0-1C43-99EF-977C439C1EB3}"/>
              </a:ext>
            </a:extLst>
          </p:cNvPr>
          <p:cNvPicPr>
            <a:picLocks noChangeAspect="1"/>
          </p:cNvPicPr>
          <p:nvPr userDrawn="1"/>
        </p:nvPicPr>
        <p:blipFill rotWithShape="1">
          <a:blip r:embed="rId2"/>
          <a:srcRect r="4456"/>
          <a:stretch/>
        </p:blipFill>
        <p:spPr>
          <a:xfrm>
            <a:off x="0" y="0"/>
            <a:ext cx="667638" cy="6858000"/>
          </a:xfrm>
          <a:prstGeom prst="rect">
            <a:avLst/>
          </a:prstGeom>
        </p:spPr>
      </p:pic>
      <p:pic>
        <p:nvPicPr>
          <p:cNvPr id="20" name="Picture 19">
            <a:extLst>
              <a:ext uri="{FF2B5EF4-FFF2-40B4-BE49-F238E27FC236}">
                <a16:creationId xmlns:a16="http://schemas.microsoft.com/office/drawing/2014/main" id="{B15DE0A7-3C94-754A-A558-C07D050348F2}"/>
              </a:ext>
            </a:extLst>
          </p:cNvPr>
          <p:cNvPicPr>
            <a:picLocks noChangeAspect="1"/>
          </p:cNvPicPr>
          <p:nvPr userDrawn="1"/>
        </p:nvPicPr>
        <p:blipFill>
          <a:blip r:embed="rId3"/>
          <a:stretch>
            <a:fillRect/>
          </a:stretch>
        </p:blipFill>
        <p:spPr>
          <a:xfrm>
            <a:off x="7511584" y="5919343"/>
            <a:ext cx="1303757" cy="714443"/>
          </a:xfrm>
          <a:prstGeom prst="rect">
            <a:avLst/>
          </a:prstGeom>
        </p:spPr>
      </p:pic>
      <p:grpSp>
        <p:nvGrpSpPr>
          <p:cNvPr id="21" name="Group 20">
            <a:extLst>
              <a:ext uri="{FF2B5EF4-FFF2-40B4-BE49-F238E27FC236}">
                <a16:creationId xmlns:a16="http://schemas.microsoft.com/office/drawing/2014/main" id="{6159FD8B-DA12-E54A-BD8E-BC52C8B51FC3}"/>
              </a:ext>
            </a:extLst>
          </p:cNvPr>
          <p:cNvGrpSpPr/>
          <p:nvPr userDrawn="1"/>
        </p:nvGrpSpPr>
        <p:grpSpPr>
          <a:xfrm>
            <a:off x="667638" y="6306081"/>
            <a:ext cx="6691278" cy="53219"/>
            <a:chOff x="667641" y="6313581"/>
            <a:chExt cx="7276741" cy="45719"/>
          </a:xfrm>
        </p:grpSpPr>
        <p:sp>
          <p:nvSpPr>
            <p:cNvPr id="22" name="Rectangle 21">
              <a:extLst>
                <a:ext uri="{FF2B5EF4-FFF2-40B4-BE49-F238E27FC236}">
                  <a16:creationId xmlns:a16="http://schemas.microsoft.com/office/drawing/2014/main" id="{6CBDED09-A0A2-FC44-B487-ECAA83EE6387}"/>
                </a:ext>
              </a:extLst>
            </p:cNvPr>
            <p:cNvSpPr/>
            <p:nvPr userDrawn="1"/>
          </p:nvSpPr>
          <p:spPr>
            <a:xfrm flipV="1">
              <a:off x="667641" y="6313581"/>
              <a:ext cx="3326484" cy="45719"/>
            </a:xfrm>
            <a:prstGeom prst="rect">
              <a:avLst/>
            </a:prstGeom>
            <a:solidFill>
              <a:srgbClr val="006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76DEAB3-2BC9-3741-A7AA-C0F6B71970EA}"/>
                </a:ext>
              </a:extLst>
            </p:cNvPr>
            <p:cNvSpPr/>
            <p:nvPr userDrawn="1"/>
          </p:nvSpPr>
          <p:spPr>
            <a:xfrm flipV="1">
              <a:off x="3994122" y="6313582"/>
              <a:ext cx="1899841" cy="45716"/>
            </a:xfrm>
            <a:prstGeom prst="rect">
              <a:avLst/>
            </a:prstGeom>
            <a:solidFill>
              <a:srgbClr val="007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7BDC810D-2656-A647-B3C3-4D97FA7B5065}"/>
                </a:ext>
              </a:extLst>
            </p:cNvPr>
            <p:cNvSpPr/>
            <p:nvPr userDrawn="1"/>
          </p:nvSpPr>
          <p:spPr>
            <a:xfrm flipV="1">
              <a:off x="5893963" y="6313582"/>
              <a:ext cx="1211336" cy="45716"/>
            </a:xfrm>
            <a:prstGeom prst="rect">
              <a:avLst/>
            </a:prstGeom>
            <a:solidFill>
              <a:srgbClr val="00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27035FB4-D83C-974F-9212-F7662A073634}"/>
                </a:ext>
              </a:extLst>
            </p:cNvPr>
            <p:cNvSpPr/>
            <p:nvPr userDrawn="1"/>
          </p:nvSpPr>
          <p:spPr>
            <a:xfrm flipV="1">
              <a:off x="7105297" y="6313583"/>
              <a:ext cx="839085" cy="45716"/>
            </a:xfrm>
            <a:prstGeom prst="rect">
              <a:avLst/>
            </a:prstGeom>
            <a:solidFill>
              <a:srgbClr val="118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 name="TextBox 25">
            <a:extLst>
              <a:ext uri="{FF2B5EF4-FFF2-40B4-BE49-F238E27FC236}">
                <a16:creationId xmlns:a16="http://schemas.microsoft.com/office/drawing/2014/main" id="{8DA3722A-6D40-1241-BC75-3DC8893F50CF}"/>
              </a:ext>
            </a:extLst>
          </p:cNvPr>
          <p:cNvSpPr txBox="1"/>
          <p:nvPr userDrawn="1"/>
        </p:nvSpPr>
        <p:spPr>
          <a:xfrm>
            <a:off x="667638" y="6399856"/>
            <a:ext cx="8610176"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i="1" dirty="0">
                <a:solidFill>
                  <a:schemeClr val="bg2">
                    <a:lumMod val="50000"/>
                  </a:schemeClr>
                </a:solidFill>
              </a:rPr>
              <a:t>Richard Woods, Georgia’s School Superintendent</a:t>
            </a:r>
            <a:r>
              <a:rPr lang="en-US" sz="1100" b="1" dirty="0">
                <a:solidFill>
                  <a:schemeClr val="bg2">
                    <a:lumMod val="50000"/>
                  </a:schemeClr>
                </a:solidFill>
              </a:rPr>
              <a:t> </a:t>
            </a:r>
            <a:r>
              <a:rPr lang="en-US" sz="1100" b="1" dirty="0">
                <a:solidFill>
                  <a:srgbClr val="1186CA"/>
                </a:solidFill>
              </a:rPr>
              <a:t>|</a:t>
            </a:r>
            <a:r>
              <a:rPr lang="en-US" sz="1100" b="1" dirty="0">
                <a:solidFill>
                  <a:schemeClr val="bg2">
                    <a:lumMod val="50000"/>
                  </a:schemeClr>
                </a:solidFill>
              </a:rPr>
              <a:t> Georgia Department of Education </a:t>
            </a:r>
            <a:r>
              <a:rPr lang="en-US" sz="1100" b="1" dirty="0">
                <a:solidFill>
                  <a:srgbClr val="1186CA"/>
                </a:solidFill>
              </a:rPr>
              <a:t>|</a:t>
            </a:r>
            <a:r>
              <a:rPr lang="en-US" sz="1100" b="1" dirty="0">
                <a:solidFill>
                  <a:schemeClr val="bg2">
                    <a:lumMod val="50000"/>
                  </a:schemeClr>
                </a:solidFill>
              </a:rPr>
              <a:t> </a:t>
            </a:r>
            <a:r>
              <a:rPr lang="en-US" sz="1100" b="1" i="1" dirty="0">
                <a:solidFill>
                  <a:schemeClr val="bg2">
                    <a:lumMod val="50000"/>
                  </a:schemeClr>
                </a:solidFill>
              </a:rPr>
              <a:t>Educating Georgia’s Future </a:t>
            </a:r>
          </a:p>
          <a:p>
            <a:pPr algn="l"/>
            <a:endParaRPr lang="en-US" sz="1100" dirty="0"/>
          </a:p>
        </p:txBody>
      </p:sp>
      <p:sp>
        <p:nvSpPr>
          <p:cNvPr id="15" name="Title 1">
            <a:extLst>
              <a:ext uri="{FF2B5EF4-FFF2-40B4-BE49-F238E27FC236}">
                <a16:creationId xmlns:a16="http://schemas.microsoft.com/office/drawing/2014/main" id="{2F2E79BC-81AF-9144-BDB5-D54993A909D6}"/>
              </a:ext>
            </a:extLst>
          </p:cNvPr>
          <p:cNvSpPr>
            <a:spLocks noGrp="1"/>
          </p:cNvSpPr>
          <p:nvPr>
            <p:ph type="title"/>
          </p:nvPr>
        </p:nvSpPr>
        <p:spPr>
          <a:xfrm>
            <a:off x="878903" y="457200"/>
            <a:ext cx="2949178" cy="1600200"/>
          </a:xfrm>
        </p:spPr>
        <p:txBody>
          <a:bodyPr anchor="ctr"/>
          <a:lstStyle>
            <a:lvl1pPr>
              <a:defRPr sz="3200"/>
            </a:lvl1pPr>
          </a:lstStyle>
          <a:p>
            <a:r>
              <a:rPr lang="en-US" dirty="0"/>
              <a:t>Click to edit Master title style</a:t>
            </a:r>
          </a:p>
        </p:txBody>
      </p:sp>
      <p:sp>
        <p:nvSpPr>
          <p:cNvPr id="16" name="Content Placeholder 2">
            <a:extLst>
              <a:ext uri="{FF2B5EF4-FFF2-40B4-BE49-F238E27FC236}">
                <a16:creationId xmlns:a16="http://schemas.microsoft.com/office/drawing/2014/main" id="{11AD19F5-871C-A44B-A284-188DD7CED8A2}"/>
              </a:ext>
            </a:extLst>
          </p:cNvPr>
          <p:cNvSpPr>
            <a:spLocks noGrp="1"/>
          </p:cNvSpPr>
          <p:nvPr>
            <p:ph idx="1"/>
          </p:nvPr>
        </p:nvSpPr>
        <p:spPr>
          <a:xfrm>
            <a:off x="4136453"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Text Placeholder 3">
            <a:extLst>
              <a:ext uri="{FF2B5EF4-FFF2-40B4-BE49-F238E27FC236}">
                <a16:creationId xmlns:a16="http://schemas.microsoft.com/office/drawing/2014/main" id="{1ADF3A92-409A-2A48-AF1B-D30F181FD30B}"/>
              </a:ext>
            </a:extLst>
          </p:cNvPr>
          <p:cNvSpPr>
            <a:spLocks noGrp="1"/>
          </p:cNvSpPr>
          <p:nvPr>
            <p:ph type="body" sz="half" idx="2"/>
          </p:nvPr>
        </p:nvSpPr>
        <p:spPr>
          <a:xfrm>
            <a:off x="878903"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14" name="TextBox 13">
            <a:extLst>
              <a:ext uri="{FF2B5EF4-FFF2-40B4-BE49-F238E27FC236}">
                <a16:creationId xmlns:a16="http://schemas.microsoft.com/office/drawing/2014/main" id="{58CEE46F-F5FE-074B-9A69-523A4FAA0325}"/>
              </a:ext>
            </a:extLst>
          </p:cNvPr>
          <p:cNvSpPr txBox="1"/>
          <p:nvPr userDrawn="1"/>
        </p:nvSpPr>
        <p:spPr>
          <a:xfrm>
            <a:off x="1" y="6360565"/>
            <a:ext cx="667637" cy="292388"/>
          </a:xfrm>
          <a:prstGeom prst="rect">
            <a:avLst/>
          </a:prstGeom>
          <a:noFill/>
        </p:spPr>
        <p:txBody>
          <a:bodyPr wrap="square" rtlCol="0">
            <a:spAutoFit/>
          </a:bodyPr>
          <a:lstStyle/>
          <a:p>
            <a:pPr algn="ctr"/>
            <a:fld id="{75C24A24-6544-0B45-B7A4-3B500436EB52}" type="slidenum">
              <a:rPr lang="en-US" sz="1300" b="1" smtClean="0">
                <a:solidFill>
                  <a:schemeClr val="bg1"/>
                </a:solidFill>
                <a:latin typeface="Arial" panose="020B0604020202020204" pitchFamily="34" charset="0"/>
                <a:cs typeface="Arial" panose="020B0604020202020204" pitchFamily="34" charset="0"/>
              </a:rPr>
              <a:pPr algn="ctr"/>
              <a:t>‹#›</a:t>
            </a:fld>
            <a:endParaRPr lang="en-US" sz="13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421644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9F381B7D-7BB0-1C43-99EF-977C439C1EB3}"/>
              </a:ext>
            </a:extLst>
          </p:cNvPr>
          <p:cNvPicPr>
            <a:picLocks noChangeAspect="1"/>
          </p:cNvPicPr>
          <p:nvPr userDrawn="1"/>
        </p:nvPicPr>
        <p:blipFill rotWithShape="1">
          <a:blip r:embed="rId2"/>
          <a:srcRect r="4456"/>
          <a:stretch/>
        </p:blipFill>
        <p:spPr>
          <a:xfrm>
            <a:off x="0" y="0"/>
            <a:ext cx="667638" cy="6858000"/>
          </a:xfrm>
          <a:prstGeom prst="rect">
            <a:avLst/>
          </a:prstGeom>
        </p:spPr>
      </p:pic>
      <p:pic>
        <p:nvPicPr>
          <p:cNvPr id="20" name="Picture 19">
            <a:extLst>
              <a:ext uri="{FF2B5EF4-FFF2-40B4-BE49-F238E27FC236}">
                <a16:creationId xmlns:a16="http://schemas.microsoft.com/office/drawing/2014/main" id="{B15DE0A7-3C94-754A-A558-C07D050348F2}"/>
              </a:ext>
            </a:extLst>
          </p:cNvPr>
          <p:cNvPicPr>
            <a:picLocks noChangeAspect="1"/>
          </p:cNvPicPr>
          <p:nvPr userDrawn="1"/>
        </p:nvPicPr>
        <p:blipFill>
          <a:blip r:embed="rId3"/>
          <a:stretch>
            <a:fillRect/>
          </a:stretch>
        </p:blipFill>
        <p:spPr>
          <a:xfrm>
            <a:off x="7511584" y="5919343"/>
            <a:ext cx="1303757" cy="714443"/>
          </a:xfrm>
          <a:prstGeom prst="rect">
            <a:avLst/>
          </a:prstGeom>
        </p:spPr>
      </p:pic>
      <p:grpSp>
        <p:nvGrpSpPr>
          <p:cNvPr id="21" name="Group 20">
            <a:extLst>
              <a:ext uri="{FF2B5EF4-FFF2-40B4-BE49-F238E27FC236}">
                <a16:creationId xmlns:a16="http://schemas.microsoft.com/office/drawing/2014/main" id="{6159FD8B-DA12-E54A-BD8E-BC52C8B51FC3}"/>
              </a:ext>
            </a:extLst>
          </p:cNvPr>
          <p:cNvGrpSpPr/>
          <p:nvPr userDrawn="1"/>
        </p:nvGrpSpPr>
        <p:grpSpPr>
          <a:xfrm>
            <a:off x="667638" y="6306081"/>
            <a:ext cx="6691278" cy="53219"/>
            <a:chOff x="667641" y="6313581"/>
            <a:chExt cx="7276741" cy="45719"/>
          </a:xfrm>
        </p:grpSpPr>
        <p:sp>
          <p:nvSpPr>
            <p:cNvPr id="22" name="Rectangle 21">
              <a:extLst>
                <a:ext uri="{FF2B5EF4-FFF2-40B4-BE49-F238E27FC236}">
                  <a16:creationId xmlns:a16="http://schemas.microsoft.com/office/drawing/2014/main" id="{6CBDED09-A0A2-FC44-B487-ECAA83EE6387}"/>
                </a:ext>
              </a:extLst>
            </p:cNvPr>
            <p:cNvSpPr/>
            <p:nvPr userDrawn="1"/>
          </p:nvSpPr>
          <p:spPr>
            <a:xfrm flipV="1">
              <a:off x="667641" y="6313581"/>
              <a:ext cx="3326484" cy="45719"/>
            </a:xfrm>
            <a:prstGeom prst="rect">
              <a:avLst/>
            </a:prstGeom>
            <a:solidFill>
              <a:srgbClr val="006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76DEAB3-2BC9-3741-A7AA-C0F6B71970EA}"/>
                </a:ext>
              </a:extLst>
            </p:cNvPr>
            <p:cNvSpPr/>
            <p:nvPr userDrawn="1"/>
          </p:nvSpPr>
          <p:spPr>
            <a:xfrm flipV="1">
              <a:off x="3994122" y="6313582"/>
              <a:ext cx="1899841" cy="45716"/>
            </a:xfrm>
            <a:prstGeom prst="rect">
              <a:avLst/>
            </a:prstGeom>
            <a:solidFill>
              <a:srgbClr val="007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7BDC810D-2656-A647-B3C3-4D97FA7B5065}"/>
                </a:ext>
              </a:extLst>
            </p:cNvPr>
            <p:cNvSpPr/>
            <p:nvPr userDrawn="1"/>
          </p:nvSpPr>
          <p:spPr>
            <a:xfrm flipV="1">
              <a:off x="5893963" y="6313582"/>
              <a:ext cx="1211336" cy="45716"/>
            </a:xfrm>
            <a:prstGeom prst="rect">
              <a:avLst/>
            </a:prstGeom>
            <a:solidFill>
              <a:srgbClr val="00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27035FB4-D83C-974F-9212-F7662A073634}"/>
                </a:ext>
              </a:extLst>
            </p:cNvPr>
            <p:cNvSpPr/>
            <p:nvPr userDrawn="1"/>
          </p:nvSpPr>
          <p:spPr>
            <a:xfrm flipV="1">
              <a:off x="7105297" y="6313583"/>
              <a:ext cx="839085" cy="45716"/>
            </a:xfrm>
            <a:prstGeom prst="rect">
              <a:avLst/>
            </a:prstGeom>
            <a:solidFill>
              <a:srgbClr val="118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 name="TextBox 25">
            <a:extLst>
              <a:ext uri="{FF2B5EF4-FFF2-40B4-BE49-F238E27FC236}">
                <a16:creationId xmlns:a16="http://schemas.microsoft.com/office/drawing/2014/main" id="{8DA3722A-6D40-1241-BC75-3DC8893F50CF}"/>
              </a:ext>
            </a:extLst>
          </p:cNvPr>
          <p:cNvSpPr txBox="1"/>
          <p:nvPr userDrawn="1"/>
        </p:nvSpPr>
        <p:spPr>
          <a:xfrm>
            <a:off x="667638" y="6399856"/>
            <a:ext cx="8610176"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i="1" dirty="0">
                <a:solidFill>
                  <a:schemeClr val="bg2">
                    <a:lumMod val="50000"/>
                  </a:schemeClr>
                </a:solidFill>
              </a:rPr>
              <a:t>Richard Woods, Georgia’s School Superintendent</a:t>
            </a:r>
            <a:r>
              <a:rPr lang="en-US" sz="1100" b="1" dirty="0">
                <a:solidFill>
                  <a:schemeClr val="bg2">
                    <a:lumMod val="50000"/>
                  </a:schemeClr>
                </a:solidFill>
              </a:rPr>
              <a:t> </a:t>
            </a:r>
            <a:r>
              <a:rPr lang="en-US" sz="1100" b="1" dirty="0">
                <a:solidFill>
                  <a:srgbClr val="1186CA"/>
                </a:solidFill>
              </a:rPr>
              <a:t>|</a:t>
            </a:r>
            <a:r>
              <a:rPr lang="en-US" sz="1100" b="1" dirty="0">
                <a:solidFill>
                  <a:schemeClr val="bg2">
                    <a:lumMod val="50000"/>
                  </a:schemeClr>
                </a:solidFill>
              </a:rPr>
              <a:t> Georgia Department of Education </a:t>
            </a:r>
            <a:r>
              <a:rPr lang="en-US" sz="1100" b="1" dirty="0">
                <a:solidFill>
                  <a:srgbClr val="1186CA"/>
                </a:solidFill>
              </a:rPr>
              <a:t>|</a:t>
            </a:r>
            <a:r>
              <a:rPr lang="en-US" sz="1100" b="1" dirty="0">
                <a:solidFill>
                  <a:schemeClr val="bg2">
                    <a:lumMod val="50000"/>
                  </a:schemeClr>
                </a:solidFill>
              </a:rPr>
              <a:t> </a:t>
            </a:r>
            <a:r>
              <a:rPr lang="en-US" sz="1100" b="1" i="1" dirty="0">
                <a:solidFill>
                  <a:schemeClr val="bg2">
                    <a:lumMod val="50000"/>
                  </a:schemeClr>
                </a:solidFill>
              </a:rPr>
              <a:t>Educating Georgia’s Future </a:t>
            </a:r>
          </a:p>
          <a:p>
            <a:pPr algn="l"/>
            <a:endParaRPr lang="en-US" sz="1100" dirty="0"/>
          </a:p>
        </p:txBody>
      </p:sp>
      <p:sp>
        <p:nvSpPr>
          <p:cNvPr id="13" name="Title 1">
            <a:extLst>
              <a:ext uri="{FF2B5EF4-FFF2-40B4-BE49-F238E27FC236}">
                <a16:creationId xmlns:a16="http://schemas.microsoft.com/office/drawing/2014/main" id="{59853109-6E4B-7F4B-A6E7-D8968A8FF7A6}"/>
              </a:ext>
            </a:extLst>
          </p:cNvPr>
          <p:cNvSpPr>
            <a:spLocks noGrp="1"/>
          </p:cNvSpPr>
          <p:nvPr>
            <p:ph type="title"/>
          </p:nvPr>
        </p:nvSpPr>
        <p:spPr>
          <a:xfrm>
            <a:off x="883841" y="457200"/>
            <a:ext cx="2949178" cy="1600200"/>
          </a:xfrm>
        </p:spPr>
        <p:txBody>
          <a:bodyPr anchor="ctr"/>
          <a:lstStyle>
            <a:lvl1pPr>
              <a:defRPr sz="3200"/>
            </a:lvl1pPr>
          </a:lstStyle>
          <a:p>
            <a:r>
              <a:rPr lang="en-US" dirty="0"/>
              <a:t>Click to edit Master title style</a:t>
            </a:r>
          </a:p>
        </p:txBody>
      </p:sp>
      <p:sp>
        <p:nvSpPr>
          <p:cNvPr id="14" name="Picture Placeholder 2">
            <a:extLst>
              <a:ext uri="{FF2B5EF4-FFF2-40B4-BE49-F238E27FC236}">
                <a16:creationId xmlns:a16="http://schemas.microsoft.com/office/drawing/2014/main" id="{0C58DC6A-D81D-E840-835B-24F9F38C0F60}"/>
              </a:ext>
            </a:extLst>
          </p:cNvPr>
          <p:cNvSpPr>
            <a:spLocks noGrp="1" noChangeAspect="1"/>
          </p:cNvSpPr>
          <p:nvPr>
            <p:ph type="pic" idx="1"/>
          </p:nvPr>
        </p:nvSpPr>
        <p:spPr>
          <a:xfrm>
            <a:off x="4141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19" name="Text Placeholder 3">
            <a:extLst>
              <a:ext uri="{FF2B5EF4-FFF2-40B4-BE49-F238E27FC236}">
                <a16:creationId xmlns:a16="http://schemas.microsoft.com/office/drawing/2014/main" id="{B9887510-8376-764D-A87A-29793D98E4AC}"/>
              </a:ext>
            </a:extLst>
          </p:cNvPr>
          <p:cNvSpPr>
            <a:spLocks noGrp="1"/>
          </p:cNvSpPr>
          <p:nvPr>
            <p:ph type="body" sz="half" idx="2"/>
          </p:nvPr>
        </p:nvSpPr>
        <p:spPr>
          <a:xfrm>
            <a:off x="883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16" name="TextBox 15">
            <a:extLst>
              <a:ext uri="{FF2B5EF4-FFF2-40B4-BE49-F238E27FC236}">
                <a16:creationId xmlns:a16="http://schemas.microsoft.com/office/drawing/2014/main" id="{8D93A169-2A2C-7C48-BA0C-F013C613A7F7}"/>
              </a:ext>
            </a:extLst>
          </p:cNvPr>
          <p:cNvSpPr txBox="1"/>
          <p:nvPr userDrawn="1"/>
        </p:nvSpPr>
        <p:spPr>
          <a:xfrm>
            <a:off x="1" y="6360565"/>
            <a:ext cx="667637" cy="292388"/>
          </a:xfrm>
          <a:prstGeom prst="rect">
            <a:avLst/>
          </a:prstGeom>
          <a:noFill/>
        </p:spPr>
        <p:txBody>
          <a:bodyPr wrap="square" rtlCol="0">
            <a:spAutoFit/>
          </a:bodyPr>
          <a:lstStyle/>
          <a:p>
            <a:pPr algn="ctr"/>
            <a:fld id="{75C24A24-6544-0B45-B7A4-3B500436EB52}" type="slidenum">
              <a:rPr lang="en-US" sz="1300" b="1" smtClean="0">
                <a:solidFill>
                  <a:schemeClr val="bg1"/>
                </a:solidFill>
                <a:latin typeface="Arial" panose="020B0604020202020204" pitchFamily="34" charset="0"/>
                <a:cs typeface="Arial" panose="020B0604020202020204" pitchFamily="34" charset="0"/>
              </a:rPr>
              <a:pPr algn="ctr"/>
              <a:t>‹#›</a:t>
            </a:fld>
            <a:endParaRPr lang="en-US" sz="13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5967646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9F381B7D-7BB0-1C43-99EF-977C439C1EB3}"/>
              </a:ext>
            </a:extLst>
          </p:cNvPr>
          <p:cNvPicPr>
            <a:picLocks noChangeAspect="1"/>
          </p:cNvPicPr>
          <p:nvPr userDrawn="1"/>
        </p:nvPicPr>
        <p:blipFill rotWithShape="1">
          <a:blip r:embed="rId2"/>
          <a:srcRect r="4456"/>
          <a:stretch/>
        </p:blipFill>
        <p:spPr>
          <a:xfrm>
            <a:off x="0" y="0"/>
            <a:ext cx="667638" cy="6858000"/>
          </a:xfrm>
          <a:prstGeom prst="rect">
            <a:avLst/>
          </a:prstGeom>
        </p:spPr>
      </p:pic>
      <p:pic>
        <p:nvPicPr>
          <p:cNvPr id="20" name="Picture 19">
            <a:extLst>
              <a:ext uri="{FF2B5EF4-FFF2-40B4-BE49-F238E27FC236}">
                <a16:creationId xmlns:a16="http://schemas.microsoft.com/office/drawing/2014/main" id="{B15DE0A7-3C94-754A-A558-C07D050348F2}"/>
              </a:ext>
            </a:extLst>
          </p:cNvPr>
          <p:cNvPicPr>
            <a:picLocks noChangeAspect="1"/>
          </p:cNvPicPr>
          <p:nvPr userDrawn="1"/>
        </p:nvPicPr>
        <p:blipFill>
          <a:blip r:embed="rId3"/>
          <a:stretch>
            <a:fillRect/>
          </a:stretch>
        </p:blipFill>
        <p:spPr>
          <a:xfrm>
            <a:off x="7511584" y="5919343"/>
            <a:ext cx="1303757" cy="714443"/>
          </a:xfrm>
          <a:prstGeom prst="rect">
            <a:avLst/>
          </a:prstGeom>
        </p:spPr>
      </p:pic>
      <p:grpSp>
        <p:nvGrpSpPr>
          <p:cNvPr id="21" name="Group 20">
            <a:extLst>
              <a:ext uri="{FF2B5EF4-FFF2-40B4-BE49-F238E27FC236}">
                <a16:creationId xmlns:a16="http://schemas.microsoft.com/office/drawing/2014/main" id="{6159FD8B-DA12-E54A-BD8E-BC52C8B51FC3}"/>
              </a:ext>
            </a:extLst>
          </p:cNvPr>
          <p:cNvGrpSpPr/>
          <p:nvPr userDrawn="1"/>
        </p:nvGrpSpPr>
        <p:grpSpPr>
          <a:xfrm>
            <a:off x="667638" y="6306081"/>
            <a:ext cx="6691278" cy="53219"/>
            <a:chOff x="667641" y="6313581"/>
            <a:chExt cx="7276741" cy="45719"/>
          </a:xfrm>
        </p:grpSpPr>
        <p:sp>
          <p:nvSpPr>
            <p:cNvPr id="22" name="Rectangle 21">
              <a:extLst>
                <a:ext uri="{FF2B5EF4-FFF2-40B4-BE49-F238E27FC236}">
                  <a16:creationId xmlns:a16="http://schemas.microsoft.com/office/drawing/2014/main" id="{6CBDED09-A0A2-FC44-B487-ECAA83EE6387}"/>
                </a:ext>
              </a:extLst>
            </p:cNvPr>
            <p:cNvSpPr/>
            <p:nvPr userDrawn="1"/>
          </p:nvSpPr>
          <p:spPr>
            <a:xfrm flipV="1">
              <a:off x="667641" y="6313581"/>
              <a:ext cx="3326484" cy="45719"/>
            </a:xfrm>
            <a:prstGeom prst="rect">
              <a:avLst/>
            </a:prstGeom>
            <a:solidFill>
              <a:srgbClr val="006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76DEAB3-2BC9-3741-A7AA-C0F6B71970EA}"/>
                </a:ext>
              </a:extLst>
            </p:cNvPr>
            <p:cNvSpPr/>
            <p:nvPr userDrawn="1"/>
          </p:nvSpPr>
          <p:spPr>
            <a:xfrm flipV="1">
              <a:off x="3994122" y="6313582"/>
              <a:ext cx="1899841" cy="45716"/>
            </a:xfrm>
            <a:prstGeom prst="rect">
              <a:avLst/>
            </a:prstGeom>
            <a:solidFill>
              <a:srgbClr val="007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7BDC810D-2656-A647-B3C3-4D97FA7B5065}"/>
                </a:ext>
              </a:extLst>
            </p:cNvPr>
            <p:cNvSpPr/>
            <p:nvPr userDrawn="1"/>
          </p:nvSpPr>
          <p:spPr>
            <a:xfrm flipV="1">
              <a:off x="5893963" y="6313582"/>
              <a:ext cx="1211336" cy="45716"/>
            </a:xfrm>
            <a:prstGeom prst="rect">
              <a:avLst/>
            </a:prstGeom>
            <a:solidFill>
              <a:srgbClr val="00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27035FB4-D83C-974F-9212-F7662A073634}"/>
                </a:ext>
              </a:extLst>
            </p:cNvPr>
            <p:cNvSpPr/>
            <p:nvPr userDrawn="1"/>
          </p:nvSpPr>
          <p:spPr>
            <a:xfrm flipV="1">
              <a:off x="7105297" y="6313583"/>
              <a:ext cx="839085" cy="45716"/>
            </a:xfrm>
            <a:prstGeom prst="rect">
              <a:avLst/>
            </a:prstGeom>
            <a:solidFill>
              <a:srgbClr val="118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 name="TextBox 25">
            <a:extLst>
              <a:ext uri="{FF2B5EF4-FFF2-40B4-BE49-F238E27FC236}">
                <a16:creationId xmlns:a16="http://schemas.microsoft.com/office/drawing/2014/main" id="{8DA3722A-6D40-1241-BC75-3DC8893F50CF}"/>
              </a:ext>
            </a:extLst>
          </p:cNvPr>
          <p:cNvSpPr txBox="1"/>
          <p:nvPr userDrawn="1"/>
        </p:nvSpPr>
        <p:spPr>
          <a:xfrm>
            <a:off x="667638" y="6399856"/>
            <a:ext cx="8610176"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i="1" dirty="0">
                <a:solidFill>
                  <a:schemeClr val="bg2">
                    <a:lumMod val="50000"/>
                  </a:schemeClr>
                </a:solidFill>
              </a:rPr>
              <a:t>Richard Woods, Georgia’s School Superintendent</a:t>
            </a:r>
            <a:r>
              <a:rPr lang="en-US" sz="1100" b="1" dirty="0">
                <a:solidFill>
                  <a:schemeClr val="bg2">
                    <a:lumMod val="50000"/>
                  </a:schemeClr>
                </a:solidFill>
              </a:rPr>
              <a:t> </a:t>
            </a:r>
            <a:r>
              <a:rPr lang="en-US" sz="1100" b="1" dirty="0">
                <a:solidFill>
                  <a:srgbClr val="1186CA"/>
                </a:solidFill>
              </a:rPr>
              <a:t>|</a:t>
            </a:r>
            <a:r>
              <a:rPr lang="en-US" sz="1100" b="1" dirty="0">
                <a:solidFill>
                  <a:schemeClr val="bg2">
                    <a:lumMod val="50000"/>
                  </a:schemeClr>
                </a:solidFill>
              </a:rPr>
              <a:t> Georgia Department of Education </a:t>
            </a:r>
            <a:r>
              <a:rPr lang="en-US" sz="1100" b="1" dirty="0">
                <a:solidFill>
                  <a:srgbClr val="1186CA"/>
                </a:solidFill>
              </a:rPr>
              <a:t>|</a:t>
            </a:r>
            <a:r>
              <a:rPr lang="en-US" sz="1100" b="1" dirty="0">
                <a:solidFill>
                  <a:schemeClr val="bg2">
                    <a:lumMod val="50000"/>
                  </a:schemeClr>
                </a:solidFill>
              </a:rPr>
              <a:t> </a:t>
            </a:r>
            <a:r>
              <a:rPr lang="en-US" sz="1100" b="1" i="1" dirty="0">
                <a:solidFill>
                  <a:schemeClr val="bg2">
                    <a:lumMod val="50000"/>
                  </a:schemeClr>
                </a:solidFill>
              </a:rPr>
              <a:t>Educating Georgia’s Future </a:t>
            </a:r>
          </a:p>
          <a:p>
            <a:pPr algn="l"/>
            <a:endParaRPr lang="en-US" sz="1100" dirty="0"/>
          </a:p>
        </p:txBody>
      </p:sp>
      <p:sp>
        <p:nvSpPr>
          <p:cNvPr id="18" name="Title 1">
            <a:extLst>
              <a:ext uri="{FF2B5EF4-FFF2-40B4-BE49-F238E27FC236}">
                <a16:creationId xmlns:a16="http://schemas.microsoft.com/office/drawing/2014/main" id="{533C7E1F-5681-4D44-9301-B3D9F3F69B79}"/>
              </a:ext>
            </a:extLst>
          </p:cNvPr>
          <p:cNvSpPr>
            <a:spLocks noGrp="1"/>
          </p:cNvSpPr>
          <p:nvPr>
            <p:ph type="title"/>
          </p:nvPr>
        </p:nvSpPr>
        <p:spPr>
          <a:xfrm>
            <a:off x="844550" y="365126"/>
            <a:ext cx="7886700" cy="1325563"/>
          </a:xfrm>
        </p:spPr>
        <p:txBody>
          <a:bodyPr anchor="ctr"/>
          <a:lstStyle/>
          <a:p>
            <a:r>
              <a:rPr lang="en-US" dirty="0"/>
              <a:t>Click to edit Master title style</a:t>
            </a:r>
          </a:p>
        </p:txBody>
      </p:sp>
      <p:sp>
        <p:nvSpPr>
          <p:cNvPr id="27" name="Vertical Text Placeholder 2">
            <a:extLst>
              <a:ext uri="{FF2B5EF4-FFF2-40B4-BE49-F238E27FC236}">
                <a16:creationId xmlns:a16="http://schemas.microsoft.com/office/drawing/2014/main" id="{2C382DC9-1021-B345-AEB1-6804033EBC91}"/>
              </a:ext>
            </a:extLst>
          </p:cNvPr>
          <p:cNvSpPr>
            <a:spLocks noGrp="1"/>
          </p:cNvSpPr>
          <p:nvPr>
            <p:ph type="body" orient="vert" idx="1"/>
          </p:nvPr>
        </p:nvSpPr>
        <p:spPr>
          <a:xfrm>
            <a:off x="844550" y="1825625"/>
            <a:ext cx="7886700" cy="409371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TextBox 12">
            <a:extLst>
              <a:ext uri="{FF2B5EF4-FFF2-40B4-BE49-F238E27FC236}">
                <a16:creationId xmlns:a16="http://schemas.microsoft.com/office/drawing/2014/main" id="{47B90068-B03F-724C-96BF-AF8FA4C98CD1}"/>
              </a:ext>
            </a:extLst>
          </p:cNvPr>
          <p:cNvSpPr txBox="1"/>
          <p:nvPr userDrawn="1"/>
        </p:nvSpPr>
        <p:spPr>
          <a:xfrm>
            <a:off x="1" y="6360565"/>
            <a:ext cx="667637" cy="292388"/>
          </a:xfrm>
          <a:prstGeom prst="rect">
            <a:avLst/>
          </a:prstGeom>
          <a:noFill/>
        </p:spPr>
        <p:txBody>
          <a:bodyPr wrap="square" rtlCol="0">
            <a:spAutoFit/>
          </a:bodyPr>
          <a:lstStyle/>
          <a:p>
            <a:pPr algn="ctr"/>
            <a:fld id="{75C24A24-6544-0B45-B7A4-3B500436EB52}" type="slidenum">
              <a:rPr lang="en-US" sz="1300" b="1" smtClean="0">
                <a:solidFill>
                  <a:schemeClr val="bg1"/>
                </a:solidFill>
                <a:latin typeface="Arial" panose="020B0604020202020204" pitchFamily="34" charset="0"/>
                <a:cs typeface="Arial" panose="020B0604020202020204" pitchFamily="34" charset="0"/>
              </a:rPr>
              <a:pPr algn="ctr"/>
              <a:t>‹#›</a:t>
            </a:fld>
            <a:endParaRPr lang="en-US" sz="13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0871547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Vertical Title and Text Layout">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9F381B7D-7BB0-1C43-99EF-977C439C1EB3}"/>
              </a:ext>
            </a:extLst>
          </p:cNvPr>
          <p:cNvPicPr>
            <a:picLocks noChangeAspect="1"/>
          </p:cNvPicPr>
          <p:nvPr userDrawn="1"/>
        </p:nvPicPr>
        <p:blipFill rotWithShape="1">
          <a:blip r:embed="rId2"/>
          <a:srcRect r="4456"/>
          <a:stretch/>
        </p:blipFill>
        <p:spPr>
          <a:xfrm>
            <a:off x="0" y="0"/>
            <a:ext cx="667638" cy="6858000"/>
          </a:xfrm>
          <a:prstGeom prst="rect">
            <a:avLst/>
          </a:prstGeom>
        </p:spPr>
      </p:pic>
      <p:pic>
        <p:nvPicPr>
          <p:cNvPr id="20" name="Picture 19">
            <a:extLst>
              <a:ext uri="{FF2B5EF4-FFF2-40B4-BE49-F238E27FC236}">
                <a16:creationId xmlns:a16="http://schemas.microsoft.com/office/drawing/2014/main" id="{B15DE0A7-3C94-754A-A558-C07D050348F2}"/>
              </a:ext>
            </a:extLst>
          </p:cNvPr>
          <p:cNvPicPr>
            <a:picLocks noChangeAspect="1"/>
          </p:cNvPicPr>
          <p:nvPr userDrawn="1"/>
        </p:nvPicPr>
        <p:blipFill>
          <a:blip r:embed="rId3"/>
          <a:stretch>
            <a:fillRect/>
          </a:stretch>
        </p:blipFill>
        <p:spPr>
          <a:xfrm>
            <a:off x="7511584" y="5919343"/>
            <a:ext cx="1303757" cy="714443"/>
          </a:xfrm>
          <a:prstGeom prst="rect">
            <a:avLst/>
          </a:prstGeom>
        </p:spPr>
      </p:pic>
      <p:grpSp>
        <p:nvGrpSpPr>
          <p:cNvPr id="21" name="Group 20">
            <a:extLst>
              <a:ext uri="{FF2B5EF4-FFF2-40B4-BE49-F238E27FC236}">
                <a16:creationId xmlns:a16="http://schemas.microsoft.com/office/drawing/2014/main" id="{6159FD8B-DA12-E54A-BD8E-BC52C8B51FC3}"/>
              </a:ext>
            </a:extLst>
          </p:cNvPr>
          <p:cNvGrpSpPr/>
          <p:nvPr userDrawn="1"/>
        </p:nvGrpSpPr>
        <p:grpSpPr>
          <a:xfrm>
            <a:off x="667638" y="6306081"/>
            <a:ext cx="6691278" cy="53219"/>
            <a:chOff x="667641" y="6313581"/>
            <a:chExt cx="7276741" cy="45719"/>
          </a:xfrm>
        </p:grpSpPr>
        <p:sp>
          <p:nvSpPr>
            <p:cNvPr id="22" name="Rectangle 21">
              <a:extLst>
                <a:ext uri="{FF2B5EF4-FFF2-40B4-BE49-F238E27FC236}">
                  <a16:creationId xmlns:a16="http://schemas.microsoft.com/office/drawing/2014/main" id="{6CBDED09-A0A2-FC44-B487-ECAA83EE6387}"/>
                </a:ext>
              </a:extLst>
            </p:cNvPr>
            <p:cNvSpPr/>
            <p:nvPr userDrawn="1"/>
          </p:nvSpPr>
          <p:spPr>
            <a:xfrm flipV="1">
              <a:off x="667641" y="6313581"/>
              <a:ext cx="3326484" cy="45719"/>
            </a:xfrm>
            <a:prstGeom prst="rect">
              <a:avLst/>
            </a:prstGeom>
            <a:solidFill>
              <a:srgbClr val="006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76DEAB3-2BC9-3741-A7AA-C0F6B71970EA}"/>
                </a:ext>
              </a:extLst>
            </p:cNvPr>
            <p:cNvSpPr/>
            <p:nvPr userDrawn="1"/>
          </p:nvSpPr>
          <p:spPr>
            <a:xfrm flipV="1">
              <a:off x="3994122" y="6313582"/>
              <a:ext cx="1899841" cy="45716"/>
            </a:xfrm>
            <a:prstGeom prst="rect">
              <a:avLst/>
            </a:prstGeom>
            <a:solidFill>
              <a:srgbClr val="007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7BDC810D-2656-A647-B3C3-4D97FA7B5065}"/>
                </a:ext>
              </a:extLst>
            </p:cNvPr>
            <p:cNvSpPr/>
            <p:nvPr userDrawn="1"/>
          </p:nvSpPr>
          <p:spPr>
            <a:xfrm flipV="1">
              <a:off x="5893963" y="6313582"/>
              <a:ext cx="1211336" cy="45716"/>
            </a:xfrm>
            <a:prstGeom prst="rect">
              <a:avLst/>
            </a:prstGeom>
            <a:solidFill>
              <a:srgbClr val="00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27035FB4-D83C-974F-9212-F7662A073634}"/>
                </a:ext>
              </a:extLst>
            </p:cNvPr>
            <p:cNvSpPr/>
            <p:nvPr userDrawn="1"/>
          </p:nvSpPr>
          <p:spPr>
            <a:xfrm flipV="1">
              <a:off x="7105297" y="6313583"/>
              <a:ext cx="839085" cy="45716"/>
            </a:xfrm>
            <a:prstGeom prst="rect">
              <a:avLst/>
            </a:prstGeom>
            <a:solidFill>
              <a:srgbClr val="118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 name="TextBox 25">
            <a:extLst>
              <a:ext uri="{FF2B5EF4-FFF2-40B4-BE49-F238E27FC236}">
                <a16:creationId xmlns:a16="http://schemas.microsoft.com/office/drawing/2014/main" id="{8DA3722A-6D40-1241-BC75-3DC8893F50CF}"/>
              </a:ext>
            </a:extLst>
          </p:cNvPr>
          <p:cNvSpPr txBox="1"/>
          <p:nvPr userDrawn="1"/>
        </p:nvSpPr>
        <p:spPr>
          <a:xfrm>
            <a:off x="667638" y="6399856"/>
            <a:ext cx="8610176"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i="1" dirty="0">
                <a:solidFill>
                  <a:schemeClr val="bg2">
                    <a:lumMod val="50000"/>
                  </a:schemeClr>
                </a:solidFill>
              </a:rPr>
              <a:t>Richard Woods, Georgia’s School Superintendent</a:t>
            </a:r>
            <a:r>
              <a:rPr lang="en-US" sz="1100" b="1" dirty="0">
                <a:solidFill>
                  <a:schemeClr val="bg2">
                    <a:lumMod val="50000"/>
                  </a:schemeClr>
                </a:solidFill>
              </a:rPr>
              <a:t> </a:t>
            </a:r>
            <a:r>
              <a:rPr lang="en-US" sz="1100" b="1" dirty="0">
                <a:solidFill>
                  <a:srgbClr val="1186CA"/>
                </a:solidFill>
              </a:rPr>
              <a:t>|</a:t>
            </a:r>
            <a:r>
              <a:rPr lang="en-US" sz="1100" b="1" dirty="0">
                <a:solidFill>
                  <a:schemeClr val="bg2">
                    <a:lumMod val="50000"/>
                  </a:schemeClr>
                </a:solidFill>
              </a:rPr>
              <a:t> Georgia Department of Education </a:t>
            </a:r>
            <a:r>
              <a:rPr lang="en-US" sz="1100" b="1" dirty="0">
                <a:solidFill>
                  <a:srgbClr val="1186CA"/>
                </a:solidFill>
              </a:rPr>
              <a:t>|</a:t>
            </a:r>
            <a:r>
              <a:rPr lang="en-US" sz="1100" b="1" dirty="0">
                <a:solidFill>
                  <a:schemeClr val="bg2">
                    <a:lumMod val="50000"/>
                  </a:schemeClr>
                </a:solidFill>
              </a:rPr>
              <a:t> </a:t>
            </a:r>
            <a:r>
              <a:rPr lang="en-US" sz="1100" b="1" i="1" dirty="0">
                <a:solidFill>
                  <a:schemeClr val="bg2">
                    <a:lumMod val="50000"/>
                  </a:schemeClr>
                </a:solidFill>
              </a:rPr>
              <a:t>Educating Georgia’s Future </a:t>
            </a:r>
          </a:p>
          <a:p>
            <a:pPr algn="l"/>
            <a:endParaRPr lang="en-US" sz="1100" dirty="0"/>
          </a:p>
        </p:txBody>
      </p:sp>
      <p:sp>
        <p:nvSpPr>
          <p:cNvPr id="12" name="Vertical Title 1">
            <a:extLst>
              <a:ext uri="{FF2B5EF4-FFF2-40B4-BE49-F238E27FC236}">
                <a16:creationId xmlns:a16="http://schemas.microsoft.com/office/drawing/2014/main" id="{B04BA713-2669-AC4A-BD2F-89DB64E615DE}"/>
              </a:ext>
            </a:extLst>
          </p:cNvPr>
          <p:cNvSpPr>
            <a:spLocks noGrp="1"/>
          </p:cNvSpPr>
          <p:nvPr>
            <p:ph type="title" orient="vert"/>
          </p:nvPr>
        </p:nvSpPr>
        <p:spPr>
          <a:xfrm>
            <a:off x="6734175" y="288925"/>
            <a:ext cx="1971675" cy="5811838"/>
          </a:xfrm>
        </p:spPr>
        <p:txBody>
          <a:bodyPr vert="eaVert"/>
          <a:lstStyle/>
          <a:p>
            <a:r>
              <a:rPr lang="en-US" dirty="0"/>
              <a:t>Click to edit Master title style</a:t>
            </a:r>
          </a:p>
        </p:txBody>
      </p:sp>
      <p:sp>
        <p:nvSpPr>
          <p:cNvPr id="13" name="Vertical Text Placeholder 2">
            <a:extLst>
              <a:ext uri="{FF2B5EF4-FFF2-40B4-BE49-F238E27FC236}">
                <a16:creationId xmlns:a16="http://schemas.microsoft.com/office/drawing/2014/main" id="{F6267AEC-654B-0447-B66B-919ABFA9011E}"/>
              </a:ext>
            </a:extLst>
          </p:cNvPr>
          <p:cNvSpPr>
            <a:spLocks noGrp="1"/>
          </p:cNvSpPr>
          <p:nvPr>
            <p:ph type="body" orient="vert" idx="1"/>
          </p:nvPr>
        </p:nvSpPr>
        <p:spPr>
          <a:xfrm>
            <a:off x="819150" y="2889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TextBox 14">
            <a:extLst>
              <a:ext uri="{FF2B5EF4-FFF2-40B4-BE49-F238E27FC236}">
                <a16:creationId xmlns:a16="http://schemas.microsoft.com/office/drawing/2014/main" id="{3FDFD6B7-9C5B-B54E-971C-D3A8353E5012}"/>
              </a:ext>
            </a:extLst>
          </p:cNvPr>
          <p:cNvSpPr txBox="1"/>
          <p:nvPr userDrawn="1"/>
        </p:nvSpPr>
        <p:spPr>
          <a:xfrm>
            <a:off x="1" y="6360565"/>
            <a:ext cx="667637" cy="292388"/>
          </a:xfrm>
          <a:prstGeom prst="rect">
            <a:avLst/>
          </a:prstGeom>
          <a:noFill/>
        </p:spPr>
        <p:txBody>
          <a:bodyPr wrap="square" rtlCol="0">
            <a:spAutoFit/>
          </a:bodyPr>
          <a:lstStyle/>
          <a:p>
            <a:pPr algn="ctr"/>
            <a:fld id="{75C24A24-6544-0B45-B7A4-3B500436EB52}" type="slidenum">
              <a:rPr lang="en-US" sz="1300" b="1" smtClean="0">
                <a:solidFill>
                  <a:schemeClr val="bg1"/>
                </a:solidFill>
                <a:latin typeface="Arial" panose="020B0604020202020204" pitchFamily="34" charset="0"/>
                <a:cs typeface="Arial" panose="020B0604020202020204" pitchFamily="34" charset="0"/>
              </a:rPr>
              <a:pPr algn="ctr"/>
              <a:t>‹#›</a:t>
            </a:fld>
            <a:endParaRPr lang="en-US" sz="13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9702988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cluding Slide #1">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50452308-E201-CE44-A275-57BDEC443B8C}"/>
              </a:ext>
            </a:extLst>
          </p:cNvPr>
          <p:cNvPicPr>
            <a:picLocks noChangeAspect="1"/>
          </p:cNvPicPr>
          <p:nvPr userDrawn="1"/>
        </p:nvPicPr>
        <p:blipFill rotWithShape="1">
          <a:blip r:embed="rId2"/>
          <a:srcRect t="4552" r="15488" b="24702"/>
          <a:stretch/>
        </p:blipFill>
        <p:spPr>
          <a:xfrm>
            <a:off x="2836269" y="190501"/>
            <a:ext cx="6307732" cy="6667499"/>
          </a:xfrm>
          <a:prstGeom prst="rect">
            <a:avLst/>
          </a:prstGeom>
        </p:spPr>
      </p:pic>
      <p:sp>
        <p:nvSpPr>
          <p:cNvPr id="13" name="TextBox 12">
            <a:extLst>
              <a:ext uri="{FF2B5EF4-FFF2-40B4-BE49-F238E27FC236}">
                <a16:creationId xmlns:a16="http://schemas.microsoft.com/office/drawing/2014/main" id="{16014B7D-9BAD-464F-A2A6-2BAA8F556D93}"/>
              </a:ext>
            </a:extLst>
          </p:cNvPr>
          <p:cNvSpPr txBox="1"/>
          <p:nvPr userDrawn="1"/>
        </p:nvSpPr>
        <p:spPr>
          <a:xfrm>
            <a:off x="4237953" y="5575565"/>
            <a:ext cx="5184920" cy="954107"/>
          </a:xfrm>
          <a:prstGeom prst="rect">
            <a:avLst/>
          </a:prstGeom>
          <a:noFill/>
        </p:spPr>
        <p:txBody>
          <a:bodyPr wrap="square" rtlCol="0">
            <a:spAutoFit/>
          </a:bodyPr>
          <a:lstStyle/>
          <a:p>
            <a:pPr algn="ctr"/>
            <a:r>
              <a:rPr lang="en-US" sz="2800" b="1" i="0" dirty="0">
                <a:solidFill>
                  <a:srgbClr val="44883E"/>
                </a:solidFill>
                <a:latin typeface="Arial Black" panose="020B0604020202020204" pitchFamily="34" charset="0"/>
                <a:cs typeface="Arial Black" panose="020B0604020202020204" pitchFamily="34" charset="0"/>
              </a:rPr>
              <a:t>EDUCATING </a:t>
            </a:r>
          </a:p>
          <a:p>
            <a:pPr algn="ctr"/>
            <a:r>
              <a:rPr lang="en-US" sz="2800" b="1" i="0" dirty="0">
                <a:solidFill>
                  <a:srgbClr val="44883E"/>
                </a:solidFill>
                <a:latin typeface="Arial Black" panose="020B0604020202020204" pitchFamily="34" charset="0"/>
                <a:cs typeface="Arial Black" panose="020B0604020202020204" pitchFamily="34" charset="0"/>
              </a:rPr>
              <a:t>GEORGIA’S FUTURE</a:t>
            </a:r>
          </a:p>
        </p:txBody>
      </p:sp>
      <p:sp>
        <p:nvSpPr>
          <p:cNvPr id="17" name="TextBox 16">
            <a:extLst>
              <a:ext uri="{FF2B5EF4-FFF2-40B4-BE49-F238E27FC236}">
                <a16:creationId xmlns:a16="http://schemas.microsoft.com/office/drawing/2014/main" id="{E32DE396-28AF-274A-901E-75484B2FB745}"/>
              </a:ext>
            </a:extLst>
          </p:cNvPr>
          <p:cNvSpPr txBox="1"/>
          <p:nvPr userDrawn="1"/>
        </p:nvSpPr>
        <p:spPr>
          <a:xfrm>
            <a:off x="4221749" y="5559362"/>
            <a:ext cx="5184920" cy="954107"/>
          </a:xfrm>
          <a:prstGeom prst="rect">
            <a:avLst/>
          </a:prstGeom>
          <a:noFill/>
        </p:spPr>
        <p:txBody>
          <a:bodyPr wrap="square" rtlCol="0">
            <a:spAutoFit/>
          </a:bodyPr>
          <a:lstStyle/>
          <a:p>
            <a:pPr algn="ctr"/>
            <a:r>
              <a:rPr lang="en-US" sz="2800" b="1" i="0" dirty="0">
                <a:solidFill>
                  <a:schemeClr val="bg1"/>
                </a:solidFill>
                <a:latin typeface="Arial Black" panose="020B0604020202020204" pitchFamily="34" charset="0"/>
                <a:cs typeface="Arial Black" panose="020B0604020202020204" pitchFamily="34" charset="0"/>
              </a:rPr>
              <a:t>EDUCATING </a:t>
            </a:r>
          </a:p>
          <a:p>
            <a:pPr algn="ctr"/>
            <a:r>
              <a:rPr lang="en-US" sz="2800" b="1" i="0" dirty="0">
                <a:solidFill>
                  <a:schemeClr val="bg1"/>
                </a:solidFill>
                <a:latin typeface="Arial Black" panose="020B0604020202020204" pitchFamily="34" charset="0"/>
                <a:cs typeface="Arial Black" panose="020B0604020202020204" pitchFamily="34" charset="0"/>
              </a:rPr>
              <a:t>GEORGIA’S FUTURE</a:t>
            </a:r>
          </a:p>
        </p:txBody>
      </p:sp>
      <p:pic>
        <p:nvPicPr>
          <p:cNvPr id="18" name="Picture 17">
            <a:extLst>
              <a:ext uri="{FF2B5EF4-FFF2-40B4-BE49-F238E27FC236}">
                <a16:creationId xmlns:a16="http://schemas.microsoft.com/office/drawing/2014/main" id="{49A2BD35-1C57-AC4F-9009-98E82D1603DB}"/>
              </a:ext>
            </a:extLst>
          </p:cNvPr>
          <p:cNvPicPr>
            <a:picLocks noChangeAspect="1"/>
          </p:cNvPicPr>
          <p:nvPr userDrawn="1"/>
        </p:nvPicPr>
        <p:blipFill>
          <a:blip r:embed="rId3"/>
          <a:stretch>
            <a:fillRect/>
          </a:stretch>
        </p:blipFill>
        <p:spPr>
          <a:xfrm>
            <a:off x="657855" y="5056094"/>
            <a:ext cx="2239047" cy="1226970"/>
          </a:xfrm>
          <a:prstGeom prst="rect">
            <a:avLst/>
          </a:prstGeom>
        </p:spPr>
      </p:pic>
      <p:grpSp>
        <p:nvGrpSpPr>
          <p:cNvPr id="2" name="Group 1">
            <a:extLst>
              <a:ext uri="{FF2B5EF4-FFF2-40B4-BE49-F238E27FC236}">
                <a16:creationId xmlns:a16="http://schemas.microsoft.com/office/drawing/2014/main" id="{517B9F69-B309-884D-9A4E-D6AD0142F244}"/>
              </a:ext>
            </a:extLst>
          </p:cNvPr>
          <p:cNvGrpSpPr/>
          <p:nvPr userDrawn="1"/>
        </p:nvGrpSpPr>
        <p:grpSpPr>
          <a:xfrm>
            <a:off x="619755" y="1890558"/>
            <a:ext cx="3513560" cy="1722654"/>
            <a:chOff x="708212" y="1084109"/>
            <a:chExt cx="3782370" cy="1758681"/>
          </a:xfrm>
        </p:grpSpPr>
        <p:sp>
          <p:nvSpPr>
            <p:cNvPr id="20" name="TextBox 19">
              <a:extLst>
                <a:ext uri="{FF2B5EF4-FFF2-40B4-BE49-F238E27FC236}">
                  <a16:creationId xmlns:a16="http://schemas.microsoft.com/office/drawing/2014/main" id="{8BA30DBF-0C8A-2D44-8A37-0A09AA9FD3AE}"/>
                </a:ext>
              </a:extLst>
            </p:cNvPr>
            <p:cNvSpPr txBox="1"/>
            <p:nvPr userDrawn="1"/>
          </p:nvSpPr>
          <p:spPr>
            <a:xfrm>
              <a:off x="708212" y="1084109"/>
              <a:ext cx="2887655" cy="477054"/>
            </a:xfrm>
            <a:prstGeom prst="rect">
              <a:avLst/>
            </a:prstGeom>
            <a:noFill/>
          </p:spPr>
          <p:txBody>
            <a:bodyPr wrap="square" rtlCol="0">
              <a:spAutoFit/>
            </a:bodyPr>
            <a:lstStyle/>
            <a:p>
              <a:pPr algn="l"/>
              <a:r>
                <a:rPr lang="en-US" sz="2500" b="1" i="0" dirty="0" err="1">
                  <a:solidFill>
                    <a:srgbClr val="44883E"/>
                  </a:solidFill>
                  <a:latin typeface="Arial" panose="020B0604020202020204" pitchFamily="34" charset="0"/>
                  <a:cs typeface="Arial" panose="020B0604020202020204" pitchFamily="34" charset="0"/>
                </a:rPr>
                <a:t>www.gadoe.org</a:t>
              </a:r>
              <a:endParaRPr lang="en-US" sz="2500" b="1" i="0" dirty="0">
                <a:solidFill>
                  <a:srgbClr val="44883E"/>
                </a:solidFill>
                <a:latin typeface="Arial" panose="020B0604020202020204" pitchFamily="34" charset="0"/>
                <a:cs typeface="Arial" panose="020B0604020202020204" pitchFamily="34" charset="0"/>
              </a:endParaRPr>
            </a:p>
          </p:txBody>
        </p:sp>
        <p:sp>
          <p:nvSpPr>
            <p:cNvPr id="21" name="TextBox 20">
              <a:extLst>
                <a:ext uri="{FF2B5EF4-FFF2-40B4-BE49-F238E27FC236}">
                  <a16:creationId xmlns:a16="http://schemas.microsoft.com/office/drawing/2014/main" id="{1FAD746F-1530-3646-B73F-8DBEAC23F7E9}"/>
                </a:ext>
              </a:extLst>
            </p:cNvPr>
            <p:cNvSpPr txBox="1"/>
            <p:nvPr userDrawn="1"/>
          </p:nvSpPr>
          <p:spPr>
            <a:xfrm>
              <a:off x="2294734" y="1727466"/>
              <a:ext cx="2195848" cy="381022"/>
            </a:xfrm>
            <a:prstGeom prst="rect">
              <a:avLst/>
            </a:prstGeom>
            <a:noFill/>
          </p:spPr>
          <p:txBody>
            <a:bodyPr wrap="square" rtlCol="0">
              <a:spAutoFit/>
            </a:bodyPr>
            <a:lstStyle/>
            <a:p>
              <a:pPr algn="r"/>
              <a:r>
                <a:rPr lang="en-US" sz="1700" dirty="0">
                  <a:solidFill>
                    <a:srgbClr val="44883E"/>
                  </a:solidFill>
                  <a:latin typeface="Arial" panose="020B0604020202020204" pitchFamily="34" charset="0"/>
                  <a:cs typeface="Arial" panose="020B0604020202020204" pitchFamily="34" charset="0"/>
                </a:rPr>
                <a:t>@</a:t>
              </a:r>
              <a:r>
                <a:rPr lang="en-US" sz="1700" dirty="0" err="1">
                  <a:solidFill>
                    <a:srgbClr val="44883E"/>
                  </a:solidFill>
                  <a:latin typeface="Arial" panose="020B0604020202020204" pitchFamily="34" charset="0"/>
                  <a:cs typeface="Arial" panose="020B0604020202020204" pitchFamily="34" charset="0"/>
                </a:rPr>
                <a:t>georgiadeptofed</a:t>
              </a:r>
              <a:endParaRPr lang="en-US" sz="1700" dirty="0">
                <a:solidFill>
                  <a:srgbClr val="44883E"/>
                </a:solidFill>
                <a:latin typeface="Arial" panose="020B0604020202020204" pitchFamily="34" charset="0"/>
                <a:cs typeface="Arial" panose="020B0604020202020204" pitchFamily="34" charset="0"/>
              </a:endParaRPr>
            </a:p>
          </p:txBody>
        </p:sp>
        <p:sp>
          <p:nvSpPr>
            <p:cNvPr id="22" name="TextBox 21">
              <a:extLst>
                <a:ext uri="{FF2B5EF4-FFF2-40B4-BE49-F238E27FC236}">
                  <a16:creationId xmlns:a16="http://schemas.microsoft.com/office/drawing/2014/main" id="{097F6BA5-55B7-1745-B77D-059B90621DA6}"/>
                </a:ext>
              </a:extLst>
            </p:cNvPr>
            <p:cNvSpPr txBox="1"/>
            <p:nvPr userDrawn="1"/>
          </p:nvSpPr>
          <p:spPr>
            <a:xfrm>
              <a:off x="956939" y="2354493"/>
              <a:ext cx="3533643" cy="381022"/>
            </a:xfrm>
            <a:prstGeom prst="rect">
              <a:avLst/>
            </a:prstGeom>
            <a:noFill/>
          </p:spPr>
          <p:txBody>
            <a:bodyPr wrap="square" rtlCol="0">
              <a:spAutoFit/>
            </a:bodyPr>
            <a:lstStyle/>
            <a:p>
              <a:pPr algn="r"/>
              <a:r>
                <a:rPr lang="en-US" sz="1700" dirty="0" err="1">
                  <a:solidFill>
                    <a:srgbClr val="44883E"/>
                  </a:solidFill>
                  <a:latin typeface="Arial" panose="020B0604020202020204" pitchFamily="34" charset="0"/>
                  <a:cs typeface="Arial" panose="020B0604020202020204" pitchFamily="34" charset="0"/>
                </a:rPr>
                <a:t>youtube.com</a:t>
              </a:r>
              <a:r>
                <a:rPr lang="en-US" sz="1700" dirty="0">
                  <a:solidFill>
                    <a:srgbClr val="44883E"/>
                  </a:solidFill>
                  <a:latin typeface="Arial" panose="020B0604020202020204" pitchFamily="34" charset="0"/>
                  <a:cs typeface="Arial" panose="020B0604020202020204" pitchFamily="34" charset="0"/>
                </a:rPr>
                <a:t>/</a:t>
              </a:r>
              <a:r>
                <a:rPr lang="en-US" sz="1700" dirty="0" err="1">
                  <a:solidFill>
                    <a:srgbClr val="44883E"/>
                  </a:solidFill>
                  <a:latin typeface="Arial" panose="020B0604020202020204" pitchFamily="34" charset="0"/>
                  <a:cs typeface="Arial" panose="020B0604020202020204" pitchFamily="34" charset="0"/>
                </a:rPr>
                <a:t>georgiadeptofed</a:t>
              </a:r>
              <a:endParaRPr lang="en-US" sz="1700" dirty="0">
                <a:solidFill>
                  <a:srgbClr val="44883E"/>
                </a:solidFill>
                <a:latin typeface="Arial" panose="020B0604020202020204" pitchFamily="34" charset="0"/>
                <a:cs typeface="Arial" panose="020B0604020202020204" pitchFamily="34" charset="0"/>
              </a:endParaRPr>
            </a:p>
          </p:txBody>
        </p:sp>
        <p:pic>
          <p:nvPicPr>
            <p:cNvPr id="23" name="Picture 22">
              <a:extLst>
                <a:ext uri="{FF2B5EF4-FFF2-40B4-BE49-F238E27FC236}">
                  <a16:creationId xmlns:a16="http://schemas.microsoft.com/office/drawing/2014/main" id="{273ACDC7-5966-444E-9D1D-9FFD72227974}"/>
                </a:ext>
              </a:extLst>
            </p:cNvPr>
            <p:cNvPicPr>
              <a:picLocks noChangeAspect="1"/>
            </p:cNvPicPr>
            <p:nvPr userDrawn="1"/>
          </p:nvPicPr>
          <p:blipFill>
            <a:blip r:embed="rId4"/>
            <a:stretch>
              <a:fillRect/>
            </a:stretch>
          </p:blipFill>
          <p:spPr>
            <a:xfrm>
              <a:off x="771105" y="1649807"/>
              <a:ext cx="1648437" cy="576153"/>
            </a:xfrm>
            <a:prstGeom prst="rect">
              <a:avLst/>
            </a:prstGeom>
          </p:spPr>
        </p:pic>
        <p:pic>
          <p:nvPicPr>
            <p:cNvPr id="24" name="Picture 23">
              <a:extLst>
                <a:ext uri="{FF2B5EF4-FFF2-40B4-BE49-F238E27FC236}">
                  <a16:creationId xmlns:a16="http://schemas.microsoft.com/office/drawing/2014/main" id="{5FBD2396-6528-9F48-94FE-1633047449B6}"/>
                </a:ext>
              </a:extLst>
            </p:cNvPr>
            <p:cNvPicPr>
              <a:picLocks noChangeAspect="1"/>
            </p:cNvPicPr>
            <p:nvPr userDrawn="1"/>
          </p:nvPicPr>
          <p:blipFill>
            <a:blip r:embed="rId5"/>
            <a:stretch>
              <a:fillRect/>
            </a:stretch>
          </p:blipFill>
          <p:spPr>
            <a:xfrm>
              <a:off x="768813" y="2287976"/>
              <a:ext cx="538810" cy="554814"/>
            </a:xfrm>
            <a:prstGeom prst="rect">
              <a:avLst/>
            </a:prstGeom>
          </p:spPr>
        </p:pic>
      </p:grpSp>
    </p:spTree>
    <p:extLst>
      <p:ext uri="{BB962C8B-B14F-4D97-AF65-F5344CB8AC3E}">
        <p14:creationId xmlns:p14="http://schemas.microsoft.com/office/powerpoint/2010/main" val="252423056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cluding Slide #2">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3E1A602B-DFBD-884B-9FE7-E714CE763214}"/>
              </a:ext>
            </a:extLst>
          </p:cNvPr>
          <p:cNvPicPr>
            <a:picLocks noChangeAspect="1"/>
          </p:cNvPicPr>
          <p:nvPr userDrawn="1"/>
        </p:nvPicPr>
        <p:blipFill rotWithShape="1">
          <a:blip r:embed="rId2"/>
          <a:srcRect l="12560" b="10499"/>
          <a:stretch/>
        </p:blipFill>
        <p:spPr>
          <a:xfrm>
            <a:off x="1" y="100457"/>
            <a:ext cx="4025470" cy="6757543"/>
          </a:xfrm>
          <a:prstGeom prst="rect">
            <a:avLst/>
          </a:prstGeom>
        </p:spPr>
      </p:pic>
      <p:pic>
        <p:nvPicPr>
          <p:cNvPr id="18" name="Picture 17">
            <a:extLst>
              <a:ext uri="{FF2B5EF4-FFF2-40B4-BE49-F238E27FC236}">
                <a16:creationId xmlns:a16="http://schemas.microsoft.com/office/drawing/2014/main" id="{49A2BD35-1C57-AC4F-9009-98E82D1603DB}"/>
              </a:ext>
            </a:extLst>
          </p:cNvPr>
          <p:cNvPicPr>
            <a:picLocks noChangeAspect="1"/>
          </p:cNvPicPr>
          <p:nvPr userDrawn="1"/>
        </p:nvPicPr>
        <p:blipFill>
          <a:blip r:embed="rId3"/>
          <a:stretch>
            <a:fillRect/>
          </a:stretch>
        </p:blipFill>
        <p:spPr>
          <a:xfrm>
            <a:off x="6572429" y="5352784"/>
            <a:ext cx="1906209" cy="1044579"/>
          </a:xfrm>
          <a:prstGeom prst="rect">
            <a:avLst/>
          </a:prstGeom>
        </p:spPr>
      </p:pic>
      <p:grpSp>
        <p:nvGrpSpPr>
          <p:cNvPr id="2" name="Group 1">
            <a:extLst>
              <a:ext uri="{FF2B5EF4-FFF2-40B4-BE49-F238E27FC236}">
                <a16:creationId xmlns:a16="http://schemas.microsoft.com/office/drawing/2014/main" id="{517B9F69-B309-884D-9A4E-D6AD0142F244}"/>
              </a:ext>
            </a:extLst>
          </p:cNvPr>
          <p:cNvGrpSpPr/>
          <p:nvPr userDrawn="1"/>
        </p:nvGrpSpPr>
        <p:grpSpPr>
          <a:xfrm>
            <a:off x="5053978" y="3515892"/>
            <a:ext cx="3513560" cy="1633692"/>
            <a:chOff x="708212" y="1084109"/>
            <a:chExt cx="3782370" cy="1758681"/>
          </a:xfrm>
        </p:grpSpPr>
        <p:sp>
          <p:nvSpPr>
            <p:cNvPr id="20" name="TextBox 19">
              <a:extLst>
                <a:ext uri="{FF2B5EF4-FFF2-40B4-BE49-F238E27FC236}">
                  <a16:creationId xmlns:a16="http://schemas.microsoft.com/office/drawing/2014/main" id="{8BA30DBF-0C8A-2D44-8A37-0A09AA9FD3AE}"/>
                </a:ext>
              </a:extLst>
            </p:cNvPr>
            <p:cNvSpPr txBox="1"/>
            <p:nvPr userDrawn="1"/>
          </p:nvSpPr>
          <p:spPr>
            <a:xfrm>
              <a:off x="708212" y="1084109"/>
              <a:ext cx="2887655" cy="477054"/>
            </a:xfrm>
            <a:prstGeom prst="rect">
              <a:avLst/>
            </a:prstGeom>
            <a:noFill/>
          </p:spPr>
          <p:txBody>
            <a:bodyPr wrap="square" rtlCol="0">
              <a:spAutoFit/>
            </a:bodyPr>
            <a:lstStyle/>
            <a:p>
              <a:pPr algn="l"/>
              <a:r>
                <a:rPr lang="en-US" sz="2500" b="1" i="0" dirty="0" err="1">
                  <a:solidFill>
                    <a:srgbClr val="44883E"/>
                  </a:solidFill>
                  <a:latin typeface="Arial" panose="020B0604020202020204" pitchFamily="34" charset="0"/>
                  <a:cs typeface="Arial" panose="020B0604020202020204" pitchFamily="34" charset="0"/>
                </a:rPr>
                <a:t>www.gadoe.org</a:t>
              </a:r>
              <a:endParaRPr lang="en-US" sz="2500" b="1" i="0" dirty="0">
                <a:solidFill>
                  <a:srgbClr val="44883E"/>
                </a:solidFill>
                <a:latin typeface="Arial" panose="020B0604020202020204" pitchFamily="34" charset="0"/>
                <a:cs typeface="Arial" panose="020B0604020202020204" pitchFamily="34" charset="0"/>
              </a:endParaRPr>
            </a:p>
          </p:txBody>
        </p:sp>
        <p:sp>
          <p:nvSpPr>
            <p:cNvPr id="21" name="TextBox 20">
              <a:extLst>
                <a:ext uri="{FF2B5EF4-FFF2-40B4-BE49-F238E27FC236}">
                  <a16:creationId xmlns:a16="http://schemas.microsoft.com/office/drawing/2014/main" id="{1FAD746F-1530-3646-B73F-8DBEAC23F7E9}"/>
                </a:ext>
              </a:extLst>
            </p:cNvPr>
            <p:cNvSpPr txBox="1"/>
            <p:nvPr userDrawn="1"/>
          </p:nvSpPr>
          <p:spPr>
            <a:xfrm>
              <a:off x="2294734" y="1727466"/>
              <a:ext cx="2195848" cy="381022"/>
            </a:xfrm>
            <a:prstGeom prst="rect">
              <a:avLst/>
            </a:prstGeom>
            <a:noFill/>
          </p:spPr>
          <p:txBody>
            <a:bodyPr wrap="square" rtlCol="0">
              <a:spAutoFit/>
            </a:bodyPr>
            <a:lstStyle/>
            <a:p>
              <a:pPr algn="r"/>
              <a:r>
                <a:rPr lang="en-US" sz="1700" dirty="0">
                  <a:solidFill>
                    <a:srgbClr val="44883E"/>
                  </a:solidFill>
                  <a:latin typeface="Arial" panose="020B0604020202020204" pitchFamily="34" charset="0"/>
                  <a:cs typeface="Arial" panose="020B0604020202020204" pitchFamily="34" charset="0"/>
                </a:rPr>
                <a:t>@</a:t>
              </a:r>
              <a:r>
                <a:rPr lang="en-US" sz="1700" dirty="0" err="1">
                  <a:solidFill>
                    <a:srgbClr val="44883E"/>
                  </a:solidFill>
                  <a:latin typeface="Arial" panose="020B0604020202020204" pitchFamily="34" charset="0"/>
                  <a:cs typeface="Arial" panose="020B0604020202020204" pitchFamily="34" charset="0"/>
                </a:rPr>
                <a:t>georgiadeptofed</a:t>
              </a:r>
              <a:endParaRPr lang="en-US" sz="1700" dirty="0">
                <a:solidFill>
                  <a:srgbClr val="44883E"/>
                </a:solidFill>
                <a:latin typeface="Arial" panose="020B0604020202020204" pitchFamily="34" charset="0"/>
                <a:cs typeface="Arial" panose="020B0604020202020204" pitchFamily="34" charset="0"/>
              </a:endParaRPr>
            </a:p>
          </p:txBody>
        </p:sp>
        <p:sp>
          <p:nvSpPr>
            <p:cNvPr id="22" name="TextBox 21">
              <a:extLst>
                <a:ext uri="{FF2B5EF4-FFF2-40B4-BE49-F238E27FC236}">
                  <a16:creationId xmlns:a16="http://schemas.microsoft.com/office/drawing/2014/main" id="{097F6BA5-55B7-1745-B77D-059B90621DA6}"/>
                </a:ext>
              </a:extLst>
            </p:cNvPr>
            <p:cNvSpPr txBox="1"/>
            <p:nvPr userDrawn="1"/>
          </p:nvSpPr>
          <p:spPr>
            <a:xfrm>
              <a:off x="956939" y="2354493"/>
              <a:ext cx="3533643" cy="381022"/>
            </a:xfrm>
            <a:prstGeom prst="rect">
              <a:avLst/>
            </a:prstGeom>
            <a:noFill/>
          </p:spPr>
          <p:txBody>
            <a:bodyPr wrap="square" rtlCol="0">
              <a:spAutoFit/>
            </a:bodyPr>
            <a:lstStyle/>
            <a:p>
              <a:pPr algn="r"/>
              <a:r>
                <a:rPr lang="en-US" sz="1700" dirty="0" err="1">
                  <a:solidFill>
                    <a:srgbClr val="44883E"/>
                  </a:solidFill>
                  <a:latin typeface="Arial" panose="020B0604020202020204" pitchFamily="34" charset="0"/>
                  <a:cs typeface="Arial" panose="020B0604020202020204" pitchFamily="34" charset="0"/>
                </a:rPr>
                <a:t>youtube.com</a:t>
              </a:r>
              <a:r>
                <a:rPr lang="en-US" sz="1700" dirty="0">
                  <a:solidFill>
                    <a:srgbClr val="44883E"/>
                  </a:solidFill>
                  <a:latin typeface="Arial" panose="020B0604020202020204" pitchFamily="34" charset="0"/>
                  <a:cs typeface="Arial" panose="020B0604020202020204" pitchFamily="34" charset="0"/>
                </a:rPr>
                <a:t>/</a:t>
              </a:r>
              <a:r>
                <a:rPr lang="en-US" sz="1700" dirty="0" err="1">
                  <a:solidFill>
                    <a:srgbClr val="44883E"/>
                  </a:solidFill>
                  <a:latin typeface="Arial" panose="020B0604020202020204" pitchFamily="34" charset="0"/>
                  <a:cs typeface="Arial" panose="020B0604020202020204" pitchFamily="34" charset="0"/>
                </a:rPr>
                <a:t>georgiadeptofed</a:t>
              </a:r>
              <a:endParaRPr lang="en-US" sz="1700" dirty="0">
                <a:solidFill>
                  <a:srgbClr val="44883E"/>
                </a:solidFill>
                <a:latin typeface="Arial" panose="020B0604020202020204" pitchFamily="34" charset="0"/>
                <a:cs typeface="Arial" panose="020B0604020202020204" pitchFamily="34" charset="0"/>
              </a:endParaRPr>
            </a:p>
          </p:txBody>
        </p:sp>
        <p:pic>
          <p:nvPicPr>
            <p:cNvPr id="23" name="Picture 22">
              <a:extLst>
                <a:ext uri="{FF2B5EF4-FFF2-40B4-BE49-F238E27FC236}">
                  <a16:creationId xmlns:a16="http://schemas.microsoft.com/office/drawing/2014/main" id="{273ACDC7-5966-444E-9D1D-9FFD72227974}"/>
                </a:ext>
              </a:extLst>
            </p:cNvPr>
            <p:cNvPicPr>
              <a:picLocks noChangeAspect="1"/>
            </p:cNvPicPr>
            <p:nvPr userDrawn="1"/>
          </p:nvPicPr>
          <p:blipFill>
            <a:blip r:embed="rId4"/>
            <a:stretch>
              <a:fillRect/>
            </a:stretch>
          </p:blipFill>
          <p:spPr>
            <a:xfrm>
              <a:off x="771105" y="1649807"/>
              <a:ext cx="1648437" cy="576153"/>
            </a:xfrm>
            <a:prstGeom prst="rect">
              <a:avLst/>
            </a:prstGeom>
          </p:spPr>
        </p:pic>
        <p:pic>
          <p:nvPicPr>
            <p:cNvPr id="24" name="Picture 23">
              <a:extLst>
                <a:ext uri="{FF2B5EF4-FFF2-40B4-BE49-F238E27FC236}">
                  <a16:creationId xmlns:a16="http://schemas.microsoft.com/office/drawing/2014/main" id="{5FBD2396-6528-9F48-94FE-1633047449B6}"/>
                </a:ext>
              </a:extLst>
            </p:cNvPr>
            <p:cNvPicPr>
              <a:picLocks noChangeAspect="1"/>
            </p:cNvPicPr>
            <p:nvPr userDrawn="1"/>
          </p:nvPicPr>
          <p:blipFill>
            <a:blip r:embed="rId5"/>
            <a:stretch>
              <a:fillRect/>
            </a:stretch>
          </p:blipFill>
          <p:spPr>
            <a:xfrm>
              <a:off x="768813" y="2287976"/>
              <a:ext cx="538810" cy="554814"/>
            </a:xfrm>
            <a:prstGeom prst="rect">
              <a:avLst/>
            </a:prstGeom>
          </p:spPr>
        </p:pic>
      </p:grpSp>
      <p:sp>
        <p:nvSpPr>
          <p:cNvPr id="15" name="TextBox 14">
            <a:extLst>
              <a:ext uri="{FF2B5EF4-FFF2-40B4-BE49-F238E27FC236}">
                <a16:creationId xmlns:a16="http://schemas.microsoft.com/office/drawing/2014/main" id="{478CFFA2-5DC0-0641-A4FC-09095DE1B02F}"/>
              </a:ext>
            </a:extLst>
          </p:cNvPr>
          <p:cNvSpPr txBox="1"/>
          <p:nvPr userDrawn="1"/>
        </p:nvSpPr>
        <p:spPr>
          <a:xfrm>
            <a:off x="3241307" y="1056805"/>
            <a:ext cx="5130959" cy="1415772"/>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2000" dirty="0">
                <a:solidFill>
                  <a:schemeClr val="bg2">
                    <a:lumMod val="50000"/>
                  </a:schemeClr>
                </a:solidFill>
                <a:latin typeface="Arial Black" panose="020B0A04020102020204" pitchFamily="34" charset="0"/>
              </a:rPr>
              <a:t>Offering a holistic education to</a:t>
            </a:r>
          </a:p>
          <a:p>
            <a:pPr marL="0" marR="0" lvl="0" indent="0" algn="l" defTabSz="685800" rtl="0" eaLnBrk="1" fontAlgn="auto" latinLnBrk="0" hangingPunct="1">
              <a:lnSpc>
                <a:spcPct val="100000"/>
              </a:lnSpc>
              <a:spcBef>
                <a:spcPts val="0"/>
              </a:spcBef>
              <a:spcAft>
                <a:spcPts val="0"/>
              </a:spcAft>
              <a:buClrTx/>
              <a:buSzTx/>
              <a:buFontTx/>
              <a:buNone/>
              <a:tabLst/>
              <a:defRPr/>
            </a:pPr>
            <a:r>
              <a:rPr lang="en-US" sz="2800" dirty="0">
                <a:solidFill>
                  <a:srgbClr val="3DB8CF"/>
                </a:solidFill>
                <a:latin typeface="Arial Black" panose="020B0A04020102020204" pitchFamily="34" charset="0"/>
              </a:rPr>
              <a:t>each and every child</a:t>
            </a:r>
          </a:p>
          <a:p>
            <a:pPr marL="0" marR="0" lvl="0" indent="0" algn="l" defTabSz="685800" rtl="0" eaLnBrk="1" fontAlgn="auto" latinLnBrk="0" hangingPunct="1">
              <a:lnSpc>
                <a:spcPct val="100000"/>
              </a:lnSpc>
              <a:spcBef>
                <a:spcPts val="0"/>
              </a:spcBef>
              <a:spcAft>
                <a:spcPts val="0"/>
              </a:spcAft>
              <a:buClrTx/>
              <a:buSzTx/>
              <a:buFontTx/>
              <a:buNone/>
              <a:tabLst/>
              <a:defRPr/>
            </a:pPr>
            <a:r>
              <a:rPr lang="en-US" sz="2000" dirty="0">
                <a:solidFill>
                  <a:schemeClr val="bg2">
                    <a:lumMod val="50000"/>
                  </a:schemeClr>
                </a:solidFill>
                <a:latin typeface="Arial Black" panose="020B0A04020102020204" pitchFamily="34" charset="0"/>
              </a:rPr>
              <a:t>in our state.</a:t>
            </a:r>
          </a:p>
          <a:p>
            <a:pPr algn="l"/>
            <a:endParaRPr lang="en-US" sz="1800" dirty="0">
              <a:solidFill>
                <a:srgbClr val="44883E"/>
              </a:solidFill>
            </a:endParaRPr>
          </a:p>
        </p:txBody>
      </p:sp>
    </p:spTree>
    <p:extLst>
      <p:ext uri="{BB962C8B-B14F-4D97-AF65-F5344CB8AC3E}">
        <p14:creationId xmlns:p14="http://schemas.microsoft.com/office/powerpoint/2010/main" val="6176089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8DDA4F7A-801F-4C8A-A75C-805422CCF718}"/>
              </a:ext>
            </a:extLst>
          </p:cNvPr>
          <p:cNvSpPr>
            <a:spLocks noGrp="1"/>
          </p:cNvSpPr>
          <p:nvPr>
            <p:ph type="dt" sz="half" idx="10"/>
          </p:nvPr>
        </p:nvSpPr>
        <p:spPr/>
        <p:txBody>
          <a:bodyPr/>
          <a:lstStyle/>
          <a:p>
            <a:fld id="{C764DE79-268F-4C1A-8933-263129D2AF90}" type="datetimeFigureOut">
              <a:rPr lang="en-US" smtClean="0"/>
              <a:t>8/18/2020</a:t>
            </a:fld>
            <a:endParaRPr lang="en-US" dirty="0"/>
          </a:p>
        </p:txBody>
      </p:sp>
      <p:sp>
        <p:nvSpPr>
          <p:cNvPr id="4" name="Footer Placeholder 3">
            <a:extLst>
              <a:ext uri="{FF2B5EF4-FFF2-40B4-BE49-F238E27FC236}">
                <a16:creationId xmlns:a16="http://schemas.microsoft.com/office/drawing/2014/main" id="{FC68A1AE-26B9-4B05-AC3C-B43DB2BA1A0F}"/>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B7549125-7D36-45F8-8A71-1CCCF2A635F4}"/>
              </a:ext>
            </a:extLst>
          </p:cNvPr>
          <p:cNvSpPr>
            <a:spLocks noGrp="1"/>
          </p:cNvSpPr>
          <p:nvPr>
            <p:ph type="sldNum" sz="quarter" idx="12"/>
          </p:nvPr>
        </p:nvSpPr>
        <p:spPr/>
        <p:txBody>
          <a:bodyPr/>
          <a:lstStyle/>
          <a:p>
            <a:fld id="{48F63A3B-78C7-47BE-AE5E-E10140E04643}" type="slidenum">
              <a:rPr lang="en-US" smtClean="0"/>
              <a:t>‹#›</a:t>
            </a:fld>
            <a:endParaRPr lang="en-US" dirty="0"/>
          </a:p>
        </p:txBody>
      </p:sp>
      <p:pic>
        <p:nvPicPr>
          <p:cNvPr id="6" name="Picture 5">
            <a:extLst>
              <a:ext uri="{FF2B5EF4-FFF2-40B4-BE49-F238E27FC236}">
                <a16:creationId xmlns:a16="http://schemas.microsoft.com/office/drawing/2014/main" id="{1B8031F2-9FB7-4762-9282-216B5CB91575}"/>
              </a:ext>
            </a:extLst>
          </p:cNvPr>
          <p:cNvPicPr>
            <a:picLocks noChangeAspect="1"/>
          </p:cNvPicPr>
          <p:nvPr userDrawn="1"/>
        </p:nvPicPr>
        <p:blipFill rotWithShape="1">
          <a:blip r:embed="rId2"/>
          <a:srcRect r="4456"/>
          <a:stretch/>
        </p:blipFill>
        <p:spPr>
          <a:xfrm>
            <a:off x="-1" y="0"/>
            <a:ext cx="4096872" cy="6858000"/>
          </a:xfrm>
          <a:prstGeom prst="rect">
            <a:avLst/>
          </a:prstGeom>
        </p:spPr>
      </p:pic>
      <p:pic>
        <p:nvPicPr>
          <p:cNvPr id="7" name="Picture 6">
            <a:extLst>
              <a:ext uri="{FF2B5EF4-FFF2-40B4-BE49-F238E27FC236}">
                <a16:creationId xmlns:a16="http://schemas.microsoft.com/office/drawing/2014/main" id="{94974C17-2A52-48DE-B999-3CD8265FEB8E}"/>
              </a:ext>
            </a:extLst>
          </p:cNvPr>
          <p:cNvPicPr>
            <a:picLocks noChangeAspect="1"/>
          </p:cNvPicPr>
          <p:nvPr userDrawn="1"/>
        </p:nvPicPr>
        <p:blipFill>
          <a:blip r:embed="rId3"/>
          <a:stretch>
            <a:fillRect/>
          </a:stretch>
        </p:blipFill>
        <p:spPr>
          <a:xfrm>
            <a:off x="7767478" y="5919343"/>
            <a:ext cx="1303757" cy="714443"/>
          </a:xfrm>
          <a:prstGeom prst="rect">
            <a:avLst/>
          </a:prstGeom>
        </p:spPr>
      </p:pic>
      <p:grpSp>
        <p:nvGrpSpPr>
          <p:cNvPr id="8" name="Group 7">
            <a:extLst>
              <a:ext uri="{FF2B5EF4-FFF2-40B4-BE49-F238E27FC236}">
                <a16:creationId xmlns:a16="http://schemas.microsoft.com/office/drawing/2014/main" id="{8BAC9B66-C094-4B70-B7C5-EC0E935DC8DF}"/>
              </a:ext>
            </a:extLst>
          </p:cNvPr>
          <p:cNvGrpSpPr/>
          <p:nvPr userDrawn="1"/>
        </p:nvGrpSpPr>
        <p:grpSpPr>
          <a:xfrm>
            <a:off x="1094132" y="6316579"/>
            <a:ext cx="6691278" cy="53219"/>
            <a:chOff x="667641" y="6313581"/>
            <a:chExt cx="7276741" cy="45719"/>
          </a:xfrm>
        </p:grpSpPr>
        <p:sp>
          <p:nvSpPr>
            <p:cNvPr id="9" name="Rectangle 8">
              <a:extLst>
                <a:ext uri="{FF2B5EF4-FFF2-40B4-BE49-F238E27FC236}">
                  <a16:creationId xmlns:a16="http://schemas.microsoft.com/office/drawing/2014/main" id="{2BAEEC00-17F3-41D6-8A71-A10972B45531}"/>
                </a:ext>
              </a:extLst>
            </p:cNvPr>
            <p:cNvSpPr/>
            <p:nvPr userDrawn="1"/>
          </p:nvSpPr>
          <p:spPr>
            <a:xfrm flipV="1">
              <a:off x="667641" y="6313581"/>
              <a:ext cx="3326484" cy="45719"/>
            </a:xfrm>
            <a:prstGeom prst="rect">
              <a:avLst/>
            </a:prstGeom>
            <a:solidFill>
              <a:srgbClr val="006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FA504012-8DCC-4641-8996-4A6718A0E42E}"/>
                </a:ext>
              </a:extLst>
            </p:cNvPr>
            <p:cNvSpPr/>
            <p:nvPr userDrawn="1"/>
          </p:nvSpPr>
          <p:spPr>
            <a:xfrm flipV="1">
              <a:off x="3994122" y="6313582"/>
              <a:ext cx="1899841" cy="45716"/>
            </a:xfrm>
            <a:prstGeom prst="rect">
              <a:avLst/>
            </a:prstGeom>
            <a:solidFill>
              <a:srgbClr val="007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EB09587D-22FF-44AB-978E-597433DC2743}"/>
                </a:ext>
              </a:extLst>
            </p:cNvPr>
            <p:cNvSpPr/>
            <p:nvPr userDrawn="1"/>
          </p:nvSpPr>
          <p:spPr>
            <a:xfrm flipV="1">
              <a:off x="5893963" y="6313582"/>
              <a:ext cx="1211336" cy="45716"/>
            </a:xfrm>
            <a:prstGeom prst="rect">
              <a:avLst/>
            </a:prstGeom>
            <a:solidFill>
              <a:srgbClr val="00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F3D2F656-A5F8-4BC7-A047-9F5E480F0761}"/>
                </a:ext>
              </a:extLst>
            </p:cNvPr>
            <p:cNvSpPr/>
            <p:nvPr userDrawn="1"/>
          </p:nvSpPr>
          <p:spPr>
            <a:xfrm flipV="1">
              <a:off x="7105297" y="6313583"/>
              <a:ext cx="839085" cy="45716"/>
            </a:xfrm>
            <a:prstGeom prst="rect">
              <a:avLst/>
            </a:prstGeom>
            <a:solidFill>
              <a:srgbClr val="118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TextBox 12">
            <a:extLst>
              <a:ext uri="{FF2B5EF4-FFF2-40B4-BE49-F238E27FC236}">
                <a16:creationId xmlns:a16="http://schemas.microsoft.com/office/drawing/2014/main" id="{1CCA8FF3-1364-4937-9162-2A8EE455C1B8}"/>
              </a:ext>
            </a:extLst>
          </p:cNvPr>
          <p:cNvSpPr txBox="1"/>
          <p:nvPr userDrawn="1"/>
        </p:nvSpPr>
        <p:spPr>
          <a:xfrm>
            <a:off x="667638" y="6399856"/>
            <a:ext cx="8610176"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i="1" dirty="0">
                <a:solidFill>
                  <a:schemeClr val="bg2">
                    <a:lumMod val="50000"/>
                  </a:schemeClr>
                </a:solidFill>
              </a:rPr>
              <a:t>Richard Woods, Georgia’s School Superintendent</a:t>
            </a:r>
            <a:r>
              <a:rPr lang="en-US" sz="1100" b="1" dirty="0">
                <a:solidFill>
                  <a:schemeClr val="bg2">
                    <a:lumMod val="50000"/>
                  </a:schemeClr>
                </a:solidFill>
              </a:rPr>
              <a:t> </a:t>
            </a:r>
            <a:r>
              <a:rPr lang="en-US" sz="1100" b="1" dirty="0">
                <a:solidFill>
                  <a:srgbClr val="1186CA"/>
                </a:solidFill>
              </a:rPr>
              <a:t>|</a:t>
            </a:r>
            <a:r>
              <a:rPr lang="en-US" sz="1100" b="1" dirty="0">
                <a:solidFill>
                  <a:schemeClr val="bg2">
                    <a:lumMod val="50000"/>
                  </a:schemeClr>
                </a:solidFill>
              </a:rPr>
              <a:t> Georgia Department of Education </a:t>
            </a:r>
            <a:r>
              <a:rPr lang="en-US" sz="1100" b="1" dirty="0">
                <a:solidFill>
                  <a:srgbClr val="1186CA"/>
                </a:solidFill>
              </a:rPr>
              <a:t>|</a:t>
            </a:r>
            <a:r>
              <a:rPr lang="en-US" sz="1100" b="1" dirty="0">
                <a:solidFill>
                  <a:schemeClr val="bg2">
                    <a:lumMod val="50000"/>
                  </a:schemeClr>
                </a:solidFill>
              </a:rPr>
              <a:t> </a:t>
            </a:r>
            <a:r>
              <a:rPr lang="en-US" sz="1100" b="1" i="1" dirty="0">
                <a:solidFill>
                  <a:schemeClr val="bg2">
                    <a:lumMod val="50000"/>
                  </a:schemeClr>
                </a:solidFill>
              </a:rPr>
              <a:t>Educating Georgia’s Future </a:t>
            </a:r>
          </a:p>
          <a:p>
            <a:pPr algn="l"/>
            <a:endParaRPr lang="en-US" sz="1100" dirty="0"/>
          </a:p>
        </p:txBody>
      </p:sp>
    </p:spTree>
    <p:extLst>
      <p:ext uri="{BB962C8B-B14F-4D97-AF65-F5344CB8AC3E}">
        <p14:creationId xmlns:p14="http://schemas.microsoft.com/office/powerpoint/2010/main" val="273464714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cluding Slide #3">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49A2BD35-1C57-AC4F-9009-98E82D1603DB}"/>
              </a:ext>
            </a:extLst>
          </p:cNvPr>
          <p:cNvPicPr>
            <a:picLocks noChangeAspect="1"/>
          </p:cNvPicPr>
          <p:nvPr userDrawn="1"/>
        </p:nvPicPr>
        <p:blipFill>
          <a:blip r:embed="rId2"/>
          <a:stretch>
            <a:fillRect/>
          </a:stretch>
        </p:blipFill>
        <p:spPr>
          <a:xfrm>
            <a:off x="743129" y="5352784"/>
            <a:ext cx="1906209" cy="1044579"/>
          </a:xfrm>
          <a:prstGeom prst="rect">
            <a:avLst/>
          </a:prstGeom>
        </p:spPr>
      </p:pic>
      <p:grpSp>
        <p:nvGrpSpPr>
          <p:cNvPr id="2" name="Group 1">
            <a:extLst>
              <a:ext uri="{FF2B5EF4-FFF2-40B4-BE49-F238E27FC236}">
                <a16:creationId xmlns:a16="http://schemas.microsoft.com/office/drawing/2014/main" id="{517B9F69-B309-884D-9A4E-D6AD0142F244}"/>
              </a:ext>
            </a:extLst>
          </p:cNvPr>
          <p:cNvGrpSpPr/>
          <p:nvPr userDrawn="1"/>
        </p:nvGrpSpPr>
        <p:grpSpPr>
          <a:xfrm>
            <a:off x="679629" y="3327400"/>
            <a:ext cx="3513560" cy="1633692"/>
            <a:chOff x="708212" y="1084109"/>
            <a:chExt cx="3782370" cy="1758681"/>
          </a:xfrm>
        </p:grpSpPr>
        <p:sp>
          <p:nvSpPr>
            <p:cNvPr id="20" name="TextBox 19">
              <a:extLst>
                <a:ext uri="{FF2B5EF4-FFF2-40B4-BE49-F238E27FC236}">
                  <a16:creationId xmlns:a16="http://schemas.microsoft.com/office/drawing/2014/main" id="{8BA30DBF-0C8A-2D44-8A37-0A09AA9FD3AE}"/>
                </a:ext>
              </a:extLst>
            </p:cNvPr>
            <p:cNvSpPr txBox="1"/>
            <p:nvPr userDrawn="1"/>
          </p:nvSpPr>
          <p:spPr>
            <a:xfrm>
              <a:off x="708212" y="1084109"/>
              <a:ext cx="2887655" cy="477054"/>
            </a:xfrm>
            <a:prstGeom prst="rect">
              <a:avLst/>
            </a:prstGeom>
            <a:noFill/>
          </p:spPr>
          <p:txBody>
            <a:bodyPr wrap="square" rtlCol="0">
              <a:spAutoFit/>
            </a:bodyPr>
            <a:lstStyle/>
            <a:p>
              <a:pPr algn="l"/>
              <a:r>
                <a:rPr lang="en-US" sz="2500" b="1" i="0" dirty="0" err="1">
                  <a:solidFill>
                    <a:srgbClr val="44883E"/>
                  </a:solidFill>
                  <a:latin typeface="Arial" panose="020B0604020202020204" pitchFamily="34" charset="0"/>
                  <a:cs typeface="Arial" panose="020B0604020202020204" pitchFamily="34" charset="0"/>
                </a:rPr>
                <a:t>www.gadoe.org</a:t>
              </a:r>
              <a:endParaRPr lang="en-US" sz="2500" b="1" i="0" dirty="0">
                <a:solidFill>
                  <a:srgbClr val="44883E"/>
                </a:solidFill>
                <a:latin typeface="Arial" panose="020B0604020202020204" pitchFamily="34" charset="0"/>
                <a:cs typeface="Arial" panose="020B0604020202020204" pitchFamily="34" charset="0"/>
              </a:endParaRPr>
            </a:p>
          </p:txBody>
        </p:sp>
        <p:sp>
          <p:nvSpPr>
            <p:cNvPr id="21" name="TextBox 20">
              <a:extLst>
                <a:ext uri="{FF2B5EF4-FFF2-40B4-BE49-F238E27FC236}">
                  <a16:creationId xmlns:a16="http://schemas.microsoft.com/office/drawing/2014/main" id="{1FAD746F-1530-3646-B73F-8DBEAC23F7E9}"/>
                </a:ext>
              </a:extLst>
            </p:cNvPr>
            <p:cNvSpPr txBox="1"/>
            <p:nvPr userDrawn="1"/>
          </p:nvSpPr>
          <p:spPr>
            <a:xfrm>
              <a:off x="2294734" y="1727466"/>
              <a:ext cx="2195848" cy="381022"/>
            </a:xfrm>
            <a:prstGeom prst="rect">
              <a:avLst/>
            </a:prstGeom>
            <a:noFill/>
          </p:spPr>
          <p:txBody>
            <a:bodyPr wrap="square" rtlCol="0">
              <a:spAutoFit/>
            </a:bodyPr>
            <a:lstStyle/>
            <a:p>
              <a:pPr algn="r"/>
              <a:r>
                <a:rPr lang="en-US" sz="1700" dirty="0">
                  <a:solidFill>
                    <a:srgbClr val="44883E"/>
                  </a:solidFill>
                  <a:latin typeface="Arial" panose="020B0604020202020204" pitchFamily="34" charset="0"/>
                  <a:cs typeface="Arial" panose="020B0604020202020204" pitchFamily="34" charset="0"/>
                </a:rPr>
                <a:t>@</a:t>
              </a:r>
              <a:r>
                <a:rPr lang="en-US" sz="1700" dirty="0" err="1">
                  <a:solidFill>
                    <a:srgbClr val="44883E"/>
                  </a:solidFill>
                  <a:latin typeface="Arial" panose="020B0604020202020204" pitchFamily="34" charset="0"/>
                  <a:cs typeface="Arial" panose="020B0604020202020204" pitchFamily="34" charset="0"/>
                </a:rPr>
                <a:t>georgiadeptofed</a:t>
              </a:r>
              <a:endParaRPr lang="en-US" sz="1700" dirty="0">
                <a:solidFill>
                  <a:srgbClr val="44883E"/>
                </a:solidFill>
                <a:latin typeface="Arial" panose="020B0604020202020204" pitchFamily="34" charset="0"/>
                <a:cs typeface="Arial" panose="020B0604020202020204" pitchFamily="34" charset="0"/>
              </a:endParaRPr>
            </a:p>
          </p:txBody>
        </p:sp>
        <p:sp>
          <p:nvSpPr>
            <p:cNvPr id="22" name="TextBox 21">
              <a:extLst>
                <a:ext uri="{FF2B5EF4-FFF2-40B4-BE49-F238E27FC236}">
                  <a16:creationId xmlns:a16="http://schemas.microsoft.com/office/drawing/2014/main" id="{097F6BA5-55B7-1745-B77D-059B90621DA6}"/>
                </a:ext>
              </a:extLst>
            </p:cNvPr>
            <p:cNvSpPr txBox="1"/>
            <p:nvPr userDrawn="1"/>
          </p:nvSpPr>
          <p:spPr>
            <a:xfrm>
              <a:off x="956939" y="2354493"/>
              <a:ext cx="3533643" cy="381022"/>
            </a:xfrm>
            <a:prstGeom prst="rect">
              <a:avLst/>
            </a:prstGeom>
            <a:noFill/>
          </p:spPr>
          <p:txBody>
            <a:bodyPr wrap="square" rtlCol="0">
              <a:spAutoFit/>
            </a:bodyPr>
            <a:lstStyle/>
            <a:p>
              <a:pPr algn="r"/>
              <a:r>
                <a:rPr lang="en-US" sz="1700" dirty="0" err="1">
                  <a:solidFill>
                    <a:srgbClr val="44883E"/>
                  </a:solidFill>
                  <a:latin typeface="Arial" panose="020B0604020202020204" pitchFamily="34" charset="0"/>
                  <a:cs typeface="Arial" panose="020B0604020202020204" pitchFamily="34" charset="0"/>
                </a:rPr>
                <a:t>youtube.com</a:t>
              </a:r>
              <a:r>
                <a:rPr lang="en-US" sz="1700" dirty="0">
                  <a:solidFill>
                    <a:srgbClr val="44883E"/>
                  </a:solidFill>
                  <a:latin typeface="Arial" panose="020B0604020202020204" pitchFamily="34" charset="0"/>
                  <a:cs typeface="Arial" panose="020B0604020202020204" pitchFamily="34" charset="0"/>
                </a:rPr>
                <a:t>/</a:t>
              </a:r>
              <a:r>
                <a:rPr lang="en-US" sz="1700" dirty="0" err="1">
                  <a:solidFill>
                    <a:srgbClr val="44883E"/>
                  </a:solidFill>
                  <a:latin typeface="Arial" panose="020B0604020202020204" pitchFamily="34" charset="0"/>
                  <a:cs typeface="Arial" panose="020B0604020202020204" pitchFamily="34" charset="0"/>
                </a:rPr>
                <a:t>georgiadeptofed</a:t>
              </a:r>
              <a:endParaRPr lang="en-US" sz="1700" dirty="0">
                <a:solidFill>
                  <a:srgbClr val="44883E"/>
                </a:solidFill>
                <a:latin typeface="Arial" panose="020B0604020202020204" pitchFamily="34" charset="0"/>
                <a:cs typeface="Arial" panose="020B0604020202020204" pitchFamily="34" charset="0"/>
              </a:endParaRPr>
            </a:p>
          </p:txBody>
        </p:sp>
        <p:pic>
          <p:nvPicPr>
            <p:cNvPr id="23" name="Picture 22">
              <a:extLst>
                <a:ext uri="{FF2B5EF4-FFF2-40B4-BE49-F238E27FC236}">
                  <a16:creationId xmlns:a16="http://schemas.microsoft.com/office/drawing/2014/main" id="{273ACDC7-5966-444E-9D1D-9FFD72227974}"/>
                </a:ext>
              </a:extLst>
            </p:cNvPr>
            <p:cNvPicPr>
              <a:picLocks noChangeAspect="1"/>
            </p:cNvPicPr>
            <p:nvPr userDrawn="1"/>
          </p:nvPicPr>
          <p:blipFill>
            <a:blip r:embed="rId3"/>
            <a:stretch>
              <a:fillRect/>
            </a:stretch>
          </p:blipFill>
          <p:spPr>
            <a:xfrm>
              <a:off x="771105" y="1649807"/>
              <a:ext cx="1648437" cy="576153"/>
            </a:xfrm>
            <a:prstGeom prst="rect">
              <a:avLst/>
            </a:prstGeom>
          </p:spPr>
        </p:pic>
        <p:pic>
          <p:nvPicPr>
            <p:cNvPr id="24" name="Picture 23">
              <a:extLst>
                <a:ext uri="{FF2B5EF4-FFF2-40B4-BE49-F238E27FC236}">
                  <a16:creationId xmlns:a16="http://schemas.microsoft.com/office/drawing/2014/main" id="{5FBD2396-6528-9F48-94FE-1633047449B6}"/>
                </a:ext>
              </a:extLst>
            </p:cNvPr>
            <p:cNvPicPr>
              <a:picLocks noChangeAspect="1"/>
            </p:cNvPicPr>
            <p:nvPr userDrawn="1"/>
          </p:nvPicPr>
          <p:blipFill>
            <a:blip r:embed="rId4"/>
            <a:stretch>
              <a:fillRect/>
            </a:stretch>
          </p:blipFill>
          <p:spPr>
            <a:xfrm>
              <a:off x="768813" y="2287976"/>
              <a:ext cx="538810" cy="554814"/>
            </a:xfrm>
            <a:prstGeom prst="rect">
              <a:avLst/>
            </a:prstGeom>
          </p:spPr>
        </p:pic>
      </p:grpSp>
      <p:sp>
        <p:nvSpPr>
          <p:cNvPr id="11" name="TextBox 10">
            <a:extLst>
              <a:ext uri="{FF2B5EF4-FFF2-40B4-BE49-F238E27FC236}">
                <a16:creationId xmlns:a16="http://schemas.microsoft.com/office/drawing/2014/main" id="{635847DE-6313-664A-86A5-1E114CC90FF8}"/>
              </a:ext>
            </a:extLst>
          </p:cNvPr>
          <p:cNvSpPr txBox="1"/>
          <p:nvPr userDrawn="1"/>
        </p:nvSpPr>
        <p:spPr>
          <a:xfrm>
            <a:off x="633447" y="800985"/>
            <a:ext cx="6233879" cy="169277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a:solidFill>
                  <a:schemeClr val="bg2">
                    <a:lumMod val="50000"/>
                  </a:schemeClr>
                </a:solidFill>
                <a:latin typeface="Arial Black" panose="020B0A04020102020204" pitchFamily="34" charset="0"/>
              </a:rPr>
              <a:t>Preparing students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7200" dirty="0">
                <a:solidFill>
                  <a:srgbClr val="3DB8CF"/>
                </a:solidFill>
                <a:latin typeface="Arial Black" panose="020B0A04020102020204" pitchFamily="34" charset="0"/>
              </a:rPr>
              <a:t>for life</a:t>
            </a:r>
            <a:r>
              <a:rPr lang="en-US" sz="4400" dirty="0">
                <a:solidFill>
                  <a:srgbClr val="3DB8CF"/>
                </a:solidFill>
                <a:latin typeface="Arial Black" panose="020B0A04020102020204" pitchFamily="34" charset="0"/>
              </a:rPr>
              <a:t>.</a:t>
            </a:r>
            <a:endParaRPr lang="en-US" sz="7200" dirty="0">
              <a:solidFill>
                <a:srgbClr val="3DB8CF"/>
              </a:solidFill>
              <a:latin typeface="Arial Black" panose="020B0A04020102020204" pitchFamily="34" charset="0"/>
            </a:endParaRPr>
          </a:p>
        </p:txBody>
      </p:sp>
      <p:pic>
        <p:nvPicPr>
          <p:cNvPr id="12" name="Picture 11">
            <a:extLst>
              <a:ext uri="{FF2B5EF4-FFF2-40B4-BE49-F238E27FC236}">
                <a16:creationId xmlns:a16="http://schemas.microsoft.com/office/drawing/2014/main" id="{96C1CAB2-25CA-0B41-9D45-E0DE935F9D5E}"/>
              </a:ext>
            </a:extLst>
          </p:cNvPr>
          <p:cNvPicPr>
            <a:picLocks noChangeAspect="1"/>
          </p:cNvPicPr>
          <p:nvPr userDrawn="1"/>
        </p:nvPicPr>
        <p:blipFill rotWithShape="1">
          <a:blip r:embed="rId5"/>
          <a:srcRect t="288" r="637" b="2344"/>
          <a:stretch/>
        </p:blipFill>
        <p:spPr>
          <a:xfrm>
            <a:off x="5458771" y="342900"/>
            <a:ext cx="3546891" cy="6515100"/>
          </a:xfrm>
          <a:prstGeom prst="rect">
            <a:avLst/>
          </a:prstGeom>
        </p:spPr>
      </p:pic>
    </p:spTree>
    <p:extLst>
      <p:ext uri="{BB962C8B-B14F-4D97-AF65-F5344CB8AC3E}">
        <p14:creationId xmlns:p14="http://schemas.microsoft.com/office/powerpoint/2010/main" val="86492074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_Title Slide Plain">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9F381B7D-7BB0-1C43-99EF-977C439C1EB3}"/>
              </a:ext>
            </a:extLst>
          </p:cNvPr>
          <p:cNvPicPr>
            <a:picLocks noChangeAspect="1"/>
          </p:cNvPicPr>
          <p:nvPr userDrawn="1"/>
        </p:nvPicPr>
        <p:blipFill rotWithShape="1">
          <a:blip r:embed="rId2"/>
          <a:srcRect r="4456"/>
          <a:stretch/>
        </p:blipFill>
        <p:spPr>
          <a:xfrm>
            <a:off x="0" y="0"/>
            <a:ext cx="667638" cy="6858000"/>
          </a:xfrm>
          <a:prstGeom prst="rect">
            <a:avLst/>
          </a:prstGeom>
        </p:spPr>
      </p:pic>
      <p:sp>
        <p:nvSpPr>
          <p:cNvPr id="18" name="Title 1">
            <a:extLst>
              <a:ext uri="{FF2B5EF4-FFF2-40B4-BE49-F238E27FC236}">
                <a16:creationId xmlns:a16="http://schemas.microsoft.com/office/drawing/2014/main" id="{21B681EA-F2F5-EC42-A472-2D4F4B1AD9B7}"/>
              </a:ext>
            </a:extLst>
          </p:cNvPr>
          <p:cNvSpPr>
            <a:spLocks noGrp="1"/>
          </p:cNvSpPr>
          <p:nvPr>
            <p:ph type="ctrTitle" hasCustomPrompt="1"/>
          </p:nvPr>
        </p:nvSpPr>
        <p:spPr>
          <a:xfrm>
            <a:off x="901467" y="1122363"/>
            <a:ext cx="7913874" cy="2387600"/>
          </a:xfrm>
        </p:spPr>
        <p:txBody>
          <a:bodyPr anchor="b">
            <a:normAutofit/>
          </a:bodyPr>
          <a:lstStyle>
            <a:lvl1pPr algn="ctr">
              <a:defRPr sz="4800"/>
            </a:lvl1pPr>
          </a:lstStyle>
          <a:p>
            <a:r>
              <a:rPr lang="en-US" dirty="0"/>
              <a:t>Presentation Title</a:t>
            </a:r>
          </a:p>
        </p:txBody>
      </p:sp>
      <p:sp>
        <p:nvSpPr>
          <p:cNvPr id="19" name="Subtitle 2">
            <a:extLst>
              <a:ext uri="{FF2B5EF4-FFF2-40B4-BE49-F238E27FC236}">
                <a16:creationId xmlns:a16="http://schemas.microsoft.com/office/drawing/2014/main" id="{71120813-8E8A-2846-88BB-0D7E94451AE5}"/>
              </a:ext>
            </a:extLst>
          </p:cNvPr>
          <p:cNvSpPr>
            <a:spLocks noGrp="1"/>
          </p:cNvSpPr>
          <p:nvPr>
            <p:ph type="subTitle" idx="1" hasCustomPrompt="1"/>
          </p:nvPr>
        </p:nvSpPr>
        <p:spPr>
          <a:xfrm>
            <a:off x="901467" y="3602037"/>
            <a:ext cx="7913874" cy="1826077"/>
          </a:xfrm>
        </p:spPr>
        <p:txBody>
          <a:bodyPr>
            <a:normAutofit/>
          </a:bodyPr>
          <a:lstStyle>
            <a:lvl1pPr marL="0" indent="0" algn="ctr">
              <a:buNone/>
              <a:defRPr sz="3200" b="1">
                <a:solidFill>
                  <a:schemeClr val="bg2">
                    <a:lumMod val="50000"/>
                  </a:schemeClr>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Presentation Subtitle</a:t>
            </a:r>
          </a:p>
        </p:txBody>
      </p:sp>
      <p:pic>
        <p:nvPicPr>
          <p:cNvPr id="20" name="Picture 19">
            <a:extLst>
              <a:ext uri="{FF2B5EF4-FFF2-40B4-BE49-F238E27FC236}">
                <a16:creationId xmlns:a16="http://schemas.microsoft.com/office/drawing/2014/main" id="{B15DE0A7-3C94-754A-A558-C07D050348F2}"/>
              </a:ext>
            </a:extLst>
          </p:cNvPr>
          <p:cNvPicPr>
            <a:picLocks noChangeAspect="1"/>
          </p:cNvPicPr>
          <p:nvPr userDrawn="1"/>
        </p:nvPicPr>
        <p:blipFill>
          <a:blip r:embed="rId3"/>
          <a:stretch>
            <a:fillRect/>
          </a:stretch>
        </p:blipFill>
        <p:spPr>
          <a:xfrm>
            <a:off x="7511584" y="5919343"/>
            <a:ext cx="1303757" cy="714443"/>
          </a:xfrm>
          <a:prstGeom prst="rect">
            <a:avLst/>
          </a:prstGeom>
        </p:spPr>
      </p:pic>
      <p:grpSp>
        <p:nvGrpSpPr>
          <p:cNvPr id="21" name="Group 20">
            <a:extLst>
              <a:ext uri="{FF2B5EF4-FFF2-40B4-BE49-F238E27FC236}">
                <a16:creationId xmlns:a16="http://schemas.microsoft.com/office/drawing/2014/main" id="{6159FD8B-DA12-E54A-BD8E-BC52C8B51FC3}"/>
              </a:ext>
            </a:extLst>
          </p:cNvPr>
          <p:cNvGrpSpPr/>
          <p:nvPr userDrawn="1"/>
        </p:nvGrpSpPr>
        <p:grpSpPr>
          <a:xfrm>
            <a:off x="667638" y="6306081"/>
            <a:ext cx="6691278" cy="53219"/>
            <a:chOff x="667641" y="6313581"/>
            <a:chExt cx="7276741" cy="45719"/>
          </a:xfrm>
        </p:grpSpPr>
        <p:sp>
          <p:nvSpPr>
            <p:cNvPr id="22" name="Rectangle 21">
              <a:extLst>
                <a:ext uri="{FF2B5EF4-FFF2-40B4-BE49-F238E27FC236}">
                  <a16:creationId xmlns:a16="http://schemas.microsoft.com/office/drawing/2014/main" id="{6CBDED09-A0A2-FC44-B487-ECAA83EE6387}"/>
                </a:ext>
              </a:extLst>
            </p:cNvPr>
            <p:cNvSpPr/>
            <p:nvPr userDrawn="1"/>
          </p:nvSpPr>
          <p:spPr>
            <a:xfrm flipV="1">
              <a:off x="667641" y="6313581"/>
              <a:ext cx="3326484" cy="45719"/>
            </a:xfrm>
            <a:prstGeom prst="rect">
              <a:avLst/>
            </a:prstGeom>
            <a:solidFill>
              <a:srgbClr val="006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76DEAB3-2BC9-3741-A7AA-C0F6B71970EA}"/>
                </a:ext>
              </a:extLst>
            </p:cNvPr>
            <p:cNvSpPr/>
            <p:nvPr userDrawn="1"/>
          </p:nvSpPr>
          <p:spPr>
            <a:xfrm flipV="1">
              <a:off x="3994122" y="6313582"/>
              <a:ext cx="1899841" cy="45716"/>
            </a:xfrm>
            <a:prstGeom prst="rect">
              <a:avLst/>
            </a:prstGeom>
            <a:solidFill>
              <a:srgbClr val="007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7BDC810D-2656-A647-B3C3-4D97FA7B5065}"/>
                </a:ext>
              </a:extLst>
            </p:cNvPr>
            <p:cNvSpPr/>
            <p:nvPr userDrawn="1"/>
          </p:nvSpPr>
          <p:spPr>
            <a:xfrm flipV="1">
              <a:off x="5893963" y="6313582"/>
              <a:ext cx="1211336" cy="45716"/>
            </a:xfrm>
            <a:prstGeom prst="rect">
              <a:avLst/>
            </a:prstGeom>
            <a:solidFill>
              <a:srgbClr val="00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27035FB4-D83C-974F-9212-F7662A073634}"/>
                </a:ext>
              </a:extLst>
            </p:cNvPr>
            <p:cNvSpPr/>
            <p:nvPr userDrawn="1"/>
          </p:nvSpPr>
          <p:spPr>
            <a:xfrm flipV="1">
              <a:off x="7105297" y="6313583"/>
              <a:ext cx="839085" cy="45716"/>
            </a:xfrm>
            <a:prstGeom prst="rect">
              <a:avLst/>
            </a:prstGeom>
            <a:solidFill>
              <a:srgbClr val="118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 name="TextBox 25">
            <a:extLst>
              <a:ext uri="{FF2B5EF4-FFF2-40B4-BE49-F238E27FC236}">
                <a16:creationId xmlns:a16="http://schemas.microsoft.com/office/drawing/2014/main" id="{8DA3722A-6D40-1241-BC75-3DC8893F50CF}"/>
              </a:ext>
            </a:extLst>
          </p:cNvPr>
          <p:cNvSpPr txBox="1"/>
          <p:nvPr userDrawn="1"/>
        </p:nvSpPr>
        <p:spPr>
          <a:xfrm>
            <a:off x="667638" y="6399856"/>
            <a:ext cx="8610176"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i="1" dirty="0">
                <a:solidFill>
                  <a:schemeClr val="bg2">
                    <a:lumMod val="50000"/>
                  </a:schemeClr>
                </a:solidFill>
              </a:rPr>
              <a:t>Richard Woods, Georgia’s School Superintendent</a:t>
            </a:r>
            <a:r>
              <a:rPr lang="en-US" sz="1100" b="1" dirty="0">
                <a:solidFill>
                  <a:schemeClr val="bg2">
                    <a:lumMod val="50000"/>
                  </a:schemeClr>
                </a:solidFill>
              </a:rPr>
              <a:t> </a:t>
            </a:r>
            <a:r>
              <a:rPr lang="en-US" sz="1100" b="1" dirty="0">
                <a:solidFill>
                  <a:srgbClr val="1186CA"/>
                </a:solidFill>
              </a:rPr>
              <a:t>|</a:t>
            </a:r>
            <a:r>
              <a:rPr lang="en-US" sz="1100" b="1" dirty="0">
                <a:solidFill>
                  <a:schemeClr val="bg2">
                    <a:lumMod val="50000"/>
                  </a:schemeClr>
                </a:solidFill>
              </a:rPr>
              <a:t> Georgia Department of Education </a:t>
            </a:r>
            <a:r>
              <a:rPr lang="en-US" sz="1100" b="1" dirty="0">
                <a:solidFill>
                  <a:srgbClr val="1186CA"/>
                </a:solidFill>
              </a:rPr>
              <a:t>|</a:t>
            </a:r>
            <a:r>
              <a:rPr lang="en-US" sz="1100" b="1" dirty="0">
                <a:solidFill>
                  <a:schemeClr val="bg2">
                    <a:lumMod val="50000"/>
                  </a:schemeClr>
                </a:solidFill>
              </a:rPr>
              <a:t> </a:t>
            </a:r>
            <a:r>
              <a:rPr lang="en-US" sz="1100" b="1" i="1" dirty="0">
                <a:solidFill>
                  <a:schemeClr val="bg2">
                    <a:lumMod val="50000"/>
                  </a:schemeClr>
                </a:solidFill>
              </a:rPr>
              <a:t>Educating Georgia’s Future </a:t>
            </a:r>
          </a:p>
          <a:p>
            <a:pPr algn="l"/>
            <a:endParaRPr lang="en-US" sz="1100" dirty="0"/>
          </a:p>
        </p:txBody>
      </p:sp>
      <p:sp>
        <p:nvSpPr>
          <p:cNvPr id="2" name="TextBox 1">
            <a:extLst>
              <a:ext uri="{FF2B5EF4-FFF2-40B4-BE49-F238E27FC236}">
                <a16:creationId xmlns:a16="http://schemas.microsoft.com/office/drawing/2014/main" id="{03FBB346-413A-8B4B-97B5-CD16A6E0D223}"/>
              </a:ext>
            </a:extLst>
          </p:cNvPr>
          <p:cNvSpPr txBox="1"/>
          <p:nvPr userDrawn="1"/>
        </p:nvSpPr>
        <p:spPr>
          <a:xfrm>
            <a:off x="1" y="6360565"/>
            <a:ext cx="667637" cy="292388"/>
          </a:xfrm>
          <a:prstGeom prst="rect">
            <a:avLst/>
          </a:prstGeom>
          <a:noFill/>
        </p:spPr>
        <p:txBody>
          <a:bodyPr wrap="square" rtlCol="0">
            <a:spAutoFit/>
          </a:bodyPr>
          <a:lstStyle/>
          <a:p>
            <a:pPr algn="ctr"/>
            <a:fld id="{75C24A24-6544-0B45-B7A4-3B500436EB52}" type="slidenum">
              <a:rPr lang="en-US" sz="1300" b="1" smtClean="0">
                <a:solidFill>
                  <a:schemeClr val="bg1"/>
                </a:solidFill>
                <a:latin typeface="Arial" panose="020B0604020202020204" pitchFamily="34" charset="0"/>
                <a:cs typeface="Arial" panose="020B0604020202020204" pitchFamily="34" charset="0"/>
              </a:rPr>
              <a:pPr algn="ctr"/>
              <a:t>‹#›</a:t>
            </a:fld>
            <a:endParaRPr lang="en-US" sz="13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094817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C8B92D29-0F11-4748-A4C9-E342B9745CDE}"/>
              </a:ext>
            </a:extLst>
          </p:cNvPr>
          <p:cNvPicPr>
            <a:picLocks noChangeAspect="1"/>
          </p:cNvPicPr>
          <p:nvPr userDrawn="1"/>
        </p:nvPicPr>
        <p:blipFill>
          <a:blip r:embed="rId2"/>
          <a:stretch>
            <a:fillRect/>
          </a:stretch>
        </p:blipFill>
        <p:spPr>
          <a:xfrm>
            <a:off x="7701217" y="6023260"/>
            <a:ext cx="1114124" cy="610526"/>
          </a:xfrm>
          <a:prstGeom prst="rect">
            <a:avLst/>
          </a:prstGeom>
        </p:spPr>
      </p:pic>
      <p:sp>
        <p:nvSpPr>
          <p:cNvPr id="2" name="Title 1"/>
          <p:cNvSpPr>
            <a:spLocks noGrp="1"/>
          </p:cNvSpPr>
          <p:nvPr>
            <p:ph type="title"/>
          </p:nvPr>
        </p:nvSpPr>
        <p:spPr>
          <a:xfrm>
            <a:off x="895350" y="365126"/>
            <a:ext cx="7886700" cy="1325563"/>
          </a:xfrm>
        </p:spPr>
        <p:txBody>
          <a:bodyPr anchor="ctr"/>
          <a:lstStyle/>
          <a:p>
            <a:r>
              <a:rPr lang="en-US" dirty="0"/>
              <a:t>Click to edit Master title style</a:t>
            </a:r>
          </a:p>
        </p:txBody>
      </p:sp>
      <p:sp>
        <p:nvSpPr>
          <p:cNvPr id="3" name="Content Placeholder 2"/>
          <p:cNvSpPr>
            <a:spLocks noGrp="1"/>
          </p:cNvSpPr>
          <p:nvPr>
            <p:ph idx="1"/>
          </p:nvPr>
        </p:nvSpPr>
        <p:spPr>
          <a:xfrm>
            <a:off x="895350" y="1825625"/>
            <a:ext cx="7886700" cy="4197635"/>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7" name="Picture 16">
            <a:extLst>
              <a:ext uri="{FF2B5EF4-FFF2-40B4-BE49-F238E27FC236}">
                <a16:creationId xmlns:a16="http://schemas.microsoft.com/office/drawing/2014/main" id="{A3990FAA-95D0-BE45-A3B2-F6460B630856}"/>
              </a:ext>
            </a:extLst>
          </p:cNvPr>
          <p:cNvPicPr>
            <a:picLocks noChangeAspect="1"/>
          </p:cNvPicPr>
          <p:nvPr userDrawn="1"/>
        </p:nvPicPr>
        <p:blipFill rotWithShape="1">
          <a:blip r:embed="rId3"/>
          <a:srcRect r="4456"/>
          <a:stretch/>
        </p:blipFill>
        <p:spPr>
          <a:xfrm>
            <a:off x="0" y="0"/>
            <a:ext cx="667638" cy="6858000"/>
          </a:xfrm>
          <a:prstGeom prst="rect">
            <a:avLst/>
          </a:prstGeom>
        </p:spPr>
      </p:pic>
      <p:grpSp>
        <p:nvGrpSpPr>
          <p:cNvPr id="19" name="Group 18">
            <a:extLst>
              <a:ext uri="{FF2B5EF4-FFF2-40B4-BE49-F238E27FC236}">
                <a16:creationId xmlns:a16="http://schemas.microsoft.com/office/drawing/2014/main" id="{3978C74F-486B-0649-93C4-CAF799583E33}"/>
              </a:ext>
            </a:extLst>
          </p:cNvPr>
          <p:cNvGrpSpPr/>
          <p:nvPr userDrawn="1"/>
        </p:nvGrpSpPr>
        <p:grpSpPr>
          <a:xfrm>
            <a:off x="667638" y="6306081"/>
            <a:ext cx="6691278" cy="53219"/>
            <a:chOff x="667641" y="6313581"/>
            <a:chExt cx="7276741" cy="45719"/>
          </a:xfrm>
        </p:grpSpPr>
        <p:sp>
          <p:nvSpPr>
            <p:cNvPr id="20" name="Rectangle 19">
              <a:extLst>
                <a:ext uri="{FF2B5EF4-FFF2-40B4-BE49-F238E27FC236}">
                  <a16:creationId xmlns:a16="http://schemas.microsoft.com/office/drawing/2014/main" id="{18998B70-64A0-5E47-BA49-654F40DE1B65}"/>
                </a:ext>
              </a:extLst>
            </p:cNvPr>
            <p:cNvSpPr/>
            <p:nvPr userDrawn="1"/>
          </p:nvSpPr>
          <p:spPr>
            <a:xfrm flipV="1">
              <a:off x="667641" y="6313581"/>
              <a:ext cx="3326484" cy="45719"/>
            </a:xfrm>
            <a:prstGeom prst="rect">
              <a:avLst/>
            </a:prstGeom>
            <a:solidFill>
              <a:srgbClr val="006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7C5F8581-88AA-D645-8205-5AFB08877723}"/>
                </a:ext>
              </a:extLst>
            </p:cNvPr>
            <p:cNvSpPr/>
            <p:nvPr userDrawn="1"/>
          </p:nvSpPr>
          <p:spPr>
            <a:xfrm flipV="1">
              <a:off x="3994122" y="6313582"/>
              <a:ext cx="1899841" cy="45716"/>
            </a:xfrm>
            <a:prstGeom prst="rect">
              <a:avLst/>
            </a:prstGeom>
            <a:solidFill>
              <a:srgbClr val="007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6E8926B3-5527-A244-8BA7-82E981BCAF0A}"/>
                </a:ext>
              </a:extLst>
            </p:cNvPr>
            <p:cNvSpPr/>
            <p:nvPr userDrawn="1"/>
          </p:nvSpPr>
          <p:spPr>
            <a:xfrm flipV="1">
              <a:off x="5893963" y="6313582"/>
              <a:ext cx="1211336" cy="45716"/>
            </a:xfrm>
            <a:prstGeom prst="rect">
              <a:avLst/>
            </a:prstGeom>
            <a:solidFill>
              <a:srgbClr val="00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D15AED92-698B-1545-9829-07F16197F5FA}"/>
                </a:ext>
              </a:extLst>
            </p:cNvPr>
            <p:cNvSpPr/>
            <p:nvPr userDrawn="1"/>
          </p:nvSpPr>
          <p:spPr>
            <a:xfrm flipV="1">
              <a:off x="7105297" y="6313583"/>
              <a:ext cx="839085" cy="45716"/>
            </a:xfrm>
            <a:prstGeom prst="rect">
              <a:avLst/>
            </a:prstGeom>
            <a:solidFill>
              <a:srgbClr val="118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4" name="TextBox 23">
            <a:extLst>
              <a:ext uri="{FF2B5EF4-FFF2-40B4-BE49-F238E27FC236}">
                <a16:creationId xmlns:a16="http://schemas.microsoft.com/office/drawing/2014/main" id="{16F9DF7F-73DC-9F45-87C0-008434323A44}"/>
              </a:ext>
            </a:extLst>
          </p:cNvPr>
          <p:cNvSpPr txBox="1"/>
          <p:nvPr userDrawn="1"/>
        </p:nvSpPr>
        <p:spPr>
          <a:xfrm>
            <a:off x="667638" y="6399856"/>
            <a:ext cx="8610176"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i="1" dirty="0">
                <a:solidFill>
                  <a:schemeClr val="bg2">
                    <a:lumMod val="50000"/>
                  </a:schemeClr>
                </a:solidFill>
              </a:rPr>
              <a:t>Richard Woods, Georgia’s School Superintendent</a:t>
            </a:r>
            <a:r>
              <a:rPr lang="en-US" sz="1100" b="1" dirty="0">
                <a:solidFill>
                  <a:schemeClr val="bg2">
                    <a:lumMod val="50000"/>
                  </a:schemeClr>
                </a:solidFill>
              </a:rPr>
              <a:t> </a:t>
            </a:r>
            <a:r>
              <a:rPr lang="en-US" sz="1100" b="1" dirty="0">
                <a:solidFill>
                  <a:srgbClr val="1186CA"/>
                </a:solidFill>
              </a:rPr>
              <a:t>|</a:t>
            </a:r>
            <a:r>
              <a:rPr lang="en-US" sz="1100" b="1" dirty="0">
                <a:solidFill>
                  <a:schemeClr val="bg2">
                    <a:lumMod val="50000"/>
                  </a:schemeClr>
                </a:solidFill>
              </a:rPr>
              <a:t> Georgia Department of Education </a:t>
            </a:r>
            <a:r>
              <a:rPr lang="en-US" sz="1100" b="1" dirty="0">
                <a:solidFill>
                  <a:srgbClr val="1186CA"/>
                </a:solidFill>
              </a:rPr>
              <a:t>|</a:t>
            </a:r>
            <a:r>
              <a:rPr lang="en-US" sz="1100" b="1" dirty="0">
                <a:solidFill>
                  <a:schemeClr val="bg2">
                    <a:lumMod val="50000"/>
                  </a:schemeClr>
                </a:solidFill>
              </a:rPr>
              <a:t> </a:t>
            </a:r>
            <a:r>
              <a:rPr lang="en-US" sz="1100" b="1" i="1" dirty="0">
                <a:solidFill>
                  <a:schemeClr val="bg2">
                    <a:lumMod val="50000"/>
                  </a:schemeClr>
                </a:solidFill>
              </a:rPr>
              <a:t>Educating Georgia’s Future </a:t>
            </a:r>
          </a:p>
          <a:p>
            <a:pPr algn="l"/>
            <a:endParaRPr lang="en-US" sz="1100" dirty="0"/>
          </a:p>
        </p:txBody>
      </p:sp>
      <p:sp>
        <p:nvSpPr>
          <p:cNvPr id="13" name="TextBox 12">
            <a:extLst>
              <a:ext uri="{FF2B5EF4-FFF2-40B4-BE49-F238E27FC236}">
                <a16:creationId xmlns:a16="http://schemas.microsoft.com/office/drawing/2014/main" id="{57C0B68F-1689-214B-AE14-B1073B4BD33F}"/>
              </a:ext>
            </a:extLst>
          </p:cNvPr>
          <p:cNvSpPr txBox="1"/>
          <p:nvPr userDrawn="1"/>
        </p:nvSpPr>
        <p:spPr>
          <a:xfrm>
            <a:off x="1" y="6360565"/>
            <a:ext cx="667637" cy="292388"/>
          </a:xfrm>
          <a:prstGeom prst="rect">
            <a:avLst/>
          </a:prstGeom>
          <a:noFill/>
        </p:spPr>
        <p:txBody>
          <a:bodyPr wrap="square" rtlCol="0">
            <a:spAutoFit/>
          </a:bodyPr>
          <a:lstStyle/>
          <a:p>
            <a:pPr algn="ctr"/>
            <a:fld id="{75C24A24-6544-0B45-B7A4-3B500436EB52}" type="slidenum">
              <a:rPr lang="en-US" sz="1300" b="1" smtClean="0">
                <a:solidFill>
                  <a:schemeClr val="bg1"/>
                </a:solidFill>
                <a:latin typeface="Arial" panose="020B0604020202020204" pitchFamily="34" charset="0"/>
                <a:cs typeface="Arial" panose="020B0604020202020204" pitchFamily="34" charset="0"/>
              </a:rPr>
              <a:pPr algn="ctr"/>
              <a:t>‹#›</a:t>
            </a:fld>
            <a:endParaRPr lang="en-US" sz="13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53432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 #1">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F24F57B-988E-DF48-95CC-12162DB82D17}"/>
              </a:ext>
            </a:extLst>
          </p:cNvPr>
          <p:cNvPicPr>
            <a:picLocks noChangeAspect="1"/>
          </p:cNvPicPr>
          <p:nvPr userDrawn="1"/>
        </p:nvPicPr>
        <p:blipFill rotWithShape="1">
          <a:blip r:embed="rId2"/>
          <a:srcRect b="5868"/>
          <a:stretch/>
        </p:blipFill>
        <p:spPr>
          <a:xfrm>
            <a:off x="-682" y="159339"/>
            <a:ext cx="2633046" cy="6146741"/>
          </a:xfrm>
          <a:prstGeom prst="rect">
            <a:avLst/>
          </a:prstGeom>
        </p:spPr>
      </p:pic>
      <p:sp>
        <p:nvSpPr>
          <p:cNvPr id="8" name="Title 1">
            <a:extLst>
              <a:ext uri="{FF2B5EF4-FFF2-40B4-BE49-F238E27FC236}">
                <a16:creationId xmlns:a16="http://schemas.microsoft.com/office/drawing/2014/main" id="{AA38BD43-9EF6-9C44-88A5-EC83FE777A5B}"/>
              </a:ext>
            </a:extLst>
          </p:cNvPr>
          <p:cNvSpPr>
            <a:spLocks noGrp="1"/>
          </p:cNvSpPr>
          <p:nvPr>
            <p:ph type="title"/>
          </p:nvPr>
        </p:nvSpPr>
        <p:spPr>
          <a:xfrm>
            <a:off x="2228534" y="726832"/>
            <a:ext cx="6543778" cy="1987336"/>
          </a:xfrm>
        </p:spPr>
        <p:txBody>
          <a:bodyPr anchor="b">
            <a:normAutofit/>
          </a:bodyPr>
          <a:lstStyle>
            <a:lvl1pPr algn="ctr">
              <a:defRPr sz="3600">
                <a:solidFill>
                  <a:srgbClr val="44883E"/>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9" name="Text Placeholder 9">
            <a:extLst>
              <a:ext uri="{FF2B5EF4-FFF2-40B4-BE49-F238E27FC236}">
                <a16:creationId xmlns:a16="http://schemas.microsoft.com/office/drawing/2014/main" id="{24248480-3C36-FA4E-B4B3-A757688E9687}"/>
              </a:ext>
            </a:extLst>
          </p:cNvPr>
          <p:cNvSpPr>
            <a:spLocks noGrp="1"/>
          </p:cNvSpPr>
          <p:nvPr>
            <p:ph type="body" sz="quarter" idx="13" hasCustomPrompt="1"/>
          </p:nvPr>
        </p:nvSpPr>
        <p:spPr>
          <a:xfrm>
            <a:off x="2228534" y="2841946"/>
            <a:ext cx="6543778" cy="1887372"/>
          </a:xfrm>
        </p:spPr>
        <p:txBody>
          <a:bodyPr>
            <a:normAutofit/>
          </a:bodyPr>
          <a:lstStyle>
            <a:lvl1pPr marL="0" indent="0" algn="ctr">
              <a:buNone/>
              <a:defRPr sz="2800" b="1">
                <a:solidFill>
                  <a:schemeClr val="bg1">
                    <a:lumMod val="50000"/>
                  </a:schemeClr>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Subtitle</a:t>
            </a:r>
          </a:p>
        </p:txBody>
      </p:sp>
      <p:pic>
        <p:nvPicPr>
          <p:cNvPr id="17" name="Picture 16">
            <a:extLst>
              <a:ext uri="{FF2B5EF4-FFF2-40B4-BE49-F238E27FC236}">
                <a16:creationId xmlns:a16="http://schemas.microsoft.com/office/drawing/2014/main" id="{F382055D-B3C4-A94C-BD21-36B1B585D125}"/>
              </a:ext>
            </a:extLst>
          </p:cNvPr>
          <p:cNvPicPr>
            <a:picLocks noChangeAspect="1"/>
          </p:cNvPicPr>
          <p:nvPr userDrawn="1"/>
        </p:nvPicPr>
        <p:blipFill>
          <a:blip r:embed="rId3"/>
          <a:stretch>
            <a:fillRect/>
          </a:stretch>
        </p:blipFill>
        <p:spPr>
          <a:xfrm>
            <a:off x="7468554" y="5919343"/>
            <a:ext cx="1303757" cy="714443"/>
          </a:xfrm>
          <a:prstGeom prst="rect">
            <a:avLst/>
          </a:prstGeom>
        </p:spPr>
      </p:pic>
      <p:grpSp>
        <p:nvGrpSpPr>
          <p:cNvPr id="18" name="Group 17">
            <a:extLst>
              <a:ext uri="{FF2B5EF4-FFF2-40B4-BE49-F238E27FC236}">
                <a16:creationId xmlns:a16="http://schemas.microsoft.com/office/drawing/2014/main" id="{4825A828-5FDB-244F-84D5-F4560E19A62F}"/>
              </a:ext>
            </a:extLst>
          </p:cNvPr>
          <p:cNvGrpSpPr/>
          <p:nvPr userDrawn="1"/>
        </p:nvGrpSpPr>
        <p:grpSpPr>
          <a:xfrm>
            <a:off x="0" y="6306081"/>
            <a:ext cx="7315886" cy="45719"/>
            <a:chOff x="667641" y="6313581"/>
            <a:chExt cx="7276741" cy="45719"/>
          </a:xfrm>
        </p:grpSpPr>
        <p:sp>
          <p:nvSpPr>
            <p:cNvPr id="19" name="Rectangle 18">
              <a:extLst>
                <a:ext uri="{FF2B5EF4-FFF2-40B4-BE49-F238E27FC236}">
                  <a16:creationId xmlns:a16="http://schemas.microsoft.com/office/drawing/2014/main" id="{D63FE4EB-AE1E-0C4C-8B1B-853CCEABDEBA}"/>
                </a:ext>
              </a:extLst>
            </p:cNvPr>
            <p:cNvSpPr/>
            <p:nvPr userDrawn="1"/>
          </p:nvSpPr>
          <p:spPr>
            <a:xfrm flipV="1">
              <a:off x="667641" y="6313581"/>
              <a:ext cx="3326484" cy="45719"/>
            </a:xfrm>
            <a:prstGeom prst="rect">
              <a:avLst/>
            </a:prstGeom>
            <a:solidFill>
              <a:srgbClr val="006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10F13653-ADA5-D845-8C68-31ACE86D0C82}"/>
                </a:ext>
              </a:extLst>
            </p:cNvPr>
            <p:cNvSpPr/>
            <p:nvPr userDrawn="1"/>
          </p:nvSpPr>
          <p:spPr>
            <a:xfrm flipV="1">
              <a:off x="3994122" y="6313582"/>
              <a:ext cx="1899841" cy="45716"/>
            </a:xfrm>
            <a:prstGeom prst="rect">
              <a:avLst/>
            </a:prstGeom>
            <a:solidFill>
              <a:srgbClr val="007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22638505-5E3C-454A-9E3D-BC0FEF5A0562}"/>
                </a:ext>
              </a:extLst>
            </p:cNvPr>
            <p:cNvSpPr/>
            <p:nvPr userDrawn="1"/>
          </p:nvSpPr>
          <p:spPr>
            <a:xfrm flipV="1">
              <a:off x="5893963" y="6313582"/>
              <a:ext cx="1211336" cy="45716"/>
            </a:xfrm>
            <a:prstGeom prst="rect">
              <a:avLst/>
            </a:prstGeom>
            <a:solidFill>
              <a:srgbClr val="00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B8B835C8-34FA-BE4D-B35F-1F02DBDC4DF2}"/>
                </a:ext>
              </a:extLst>
            </p:cNvPr>
            <p:cNvSpPr/>
            <p:nvPr userDrawn="1"/>
          </p:nvSpPr>
          <p:spPr>
            <a:xfrm flipV="1">
              <a:off x="7105297" y="6313583"/>
              <a:ext cx="839085" cy="45716"/>
            </a:xfrm>
            <a:prstGeom prst="rect">
              <a:avLst/>
            </a:prstGeom>
            <a:solidFill>
              <a:srgbClr val="118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 name="TextBox 22">
            <a:extLst>
              <a:ext uri="{FF2B5EF4-FFF2-40B4-BE49-F238E27FC236}">
                <a16:creationId xmlns:a16="http://schemas.microsoft.com/office/drawing/2014/main" id="{A1143413-3208-B848-8E62-DD6AED7FE731}"/>
              </a:ext>
            </a:extLst>
          </p:cNvPr>
          <p:cNvSpPr txBox="1"/>
          <p:nvPr userDrawn="1"/>
        </p:nvSpPr>
        <p:spPr>
          <a:xfrm>
            <a:off x="624608" y="6399856"/>
            <a:ext cx="8610176"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i="1" dirty="0">
                <a:solidFill>
                  <a:schemeClr val="bg2">
                    <a:lumMod val="50000"/>
                  </a:schemeClr>
                </a:solidFill>
              </a:rPr>
              <a:t>Richard Woods, Georgia’s School Superintendent</a:t>
            </a:r>
            <a:r>
              <a:rPr lang="en-US" sz="1100" b="1" dirty="0">
                <a:solidFill>
                  <a:schemeClr val="bg2">
                    <a:lumMod val="50000"/>
                  </a:schemeClr>
                </a:solidFill>
              </a:rPr>
              <a:t> </a:t>
            </a:r>
            <a:r>
              <a:rPr lang="en-US" sz="1100" b="1" dirty="0">
                <a:solidFill>
                  <a:srgbClr val="1186CA"/>
                </a:solidFill>
              </a:rPr>
              <a:t>|</a:t>
            </a:r>
            <a:r>
              <a:rPr lang="en-US" sz="1100" b="1" dirty="0">
                <a:solidFill>
                  <a:schemeClr val="bg2">
                    <a:lumMod val="50000"/>
                  </a:schemeClr>
                </a:solidFill>
              </a:rPr>
              <a:t> Georgia Department of Education </a:t>
            </a:r>
            <a:r>
              <a:rPr lang="en-US" sz="1100" b="1" dirty="0">
                <a:solidFill>
                  <a:srgbClr val="1186CA"/>
                </a:solidFill>
              </a:rPr>
              <a:t>|</a:t>
            </a:r>
            <a:r>
              <a:rPr lang="en-US" sz="1100" b="1" dirty="0">
                <a:solidFill>
                  <a:schemeClr val="bg2">
                    <a:lumMod val="50000"/>
                  </a:schemeClr>
                </a:solidFill>
              </a:rPr>
              <a:t> </a:t>
            </a:r>
            <a:r>
              <a:rPr lang="en-US" sz="1100" b="1" i="1" dirty="0">
                <a:solidFill>
                  <a:schemeClr val="bg2">
                    <a:lumMod val="50000"/>
                  </a:schemeClr>
                </a:solidFill>
              </a:rPr>
              <a:t>Educating Georgia’s Future </a:t>
            </a:r>
          </a:p>
          <a:p>
            <a:pPr algn="l"/>
            <a:endParaRPr lang="en-US" sz="1100" dirty="0"/>
          </a:p>
        </p:txBody>
      </p:sp>
      <p:sp>
        <p:nvSpPr>
          <p:cNvPr id="15" name="TextBox 14">
            <a:extLst>
              <a:ext uri="{FF2B5EF4-FFF2-40B4-BE49-F238E27FC236}">
                <a16:creationId xmlns:a16="http://schemas.microsoft.com/office/drawing/2014/main" id="{5202C01A-82DC-194C-ABA2-52F47B7E829F}"/>
              </a:ext>
            </a:extLst>
          </p:cNvPr>
          <p:cNvSpPr txBox="1"/>
          <p:nvPr userDrawn="1"/>
        </p:nvSpPr>
        <p:spPr>
          <a:xfrm>
            <a:off x="1" y="6360565"/>
            <a:ext cx="667637" cy="292388"/>
          </a:xfrm>
          <a:prstGeom prst="rect">
            <a:avLst/>
          </a:prstGeom>
          <a:noFill/>
        </p:spPr>
        <p:txBody>
          <a:bodyPr wrap="square" rtlCol="0">
            <a:spAutoFit/>
          </a:bodyPr>
          <a:lstStyle/>
          <a:p>
            <a:pPr algn="ctr"/>
            <a:fld id="{75C24A24-6544-0B45-B7A4-3B500436EB52}" type="slidenum">
              <a:rPr lang="en-US" sz="1300" b="1" smtClean="0">
                <a:solidFill>
                  <a:schemeClr val="tx1"/>
                </a:solidFill>
                <a:latin typeface="Arial" panose="020B0604020202020204" pitchFamily="34" charset="0"/>
                <a:cs typeface="Arial" panose="020B0604020202020204" pitchFamily="34" charset="0"/>
              </a:rPr>
              <a:pPr algn="ctr"/>
              <a:t>‹#›</a:t>
            </a:fld>
            <a:endParaRPr lang="en-US" sz="1300" b="1"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091622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Header #2">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596EF8B3-6F3D-9646-BE7C-BAE01D591EE2}"/>
              </a:ext>
            </a:extLst>
          </p:cNvPr>
          <p:cNvPicPr>
            <a:picLocks noChangeAspect="1"/>
          </p:cNvPicPr>
          <p:nvPr userDrawn="1"/>
        </p:nvPicPr>
        <p:blipFill rotWithShape="1">
          <a:blip r:embed="rId2"/>
          <a:srcRect l="10731"/>
          <a:stretch/>
        </p:blipFill>
        <p:spPr>
          <a:xfrm>
            <a:off x="0" y="1251061"/>
            <a:ext cx="2880897" cy="5292610"/>
          </a:xfrm>
          <a:prstGeom prst="rect">
            <a:avLst/>
          </a:prstGeom>
        </p:spPr>
      </p:pic>
      <p:sp>
        <p:nvSpPr>
          <p:cNvPr id="8" name="Title 1">
            <a:extLst>
              <a:ext uri="{FF2B5EF4-FFF2-40B4-BE49-F238E27FC236}">
                <a16:creationId xmlns:a16="http://schemas.microsoft.com/office/drawing/2014/main" id="{AA38BD43-9EF6-9C44-88A5-EC83FE777A5B}"/>
              </a:ext>
            </a:extLst>
          </p:cNvPr>
          <p:cNvSpPr>
            <a:spLocks noGrp="1"/>
          </p:cNvSpPr>
          <p:nvPr>
            <p:ph type="title"/>
          </p:nvPr>
        </p:nvSpPr>
        <p:spPr>
          <a:xfrm>
            <a:off x="2228534" y="726832"/>
            <a:ext cx="6543778" cy="1987336"/>
          </a:xfrm>
        </p:spPr>
        <p:txBody>
          <a:bodyPr anchor="b">
            <a:normAutofit/>
          </a:bodyPr>
          <a:lstStyle>
            <a:lvl1pPr algn="ctr">
              <a:defRPr sz="3600">
                <a:solidFill>
                  <a:srgbClr val="44883E"/>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9" name="Text Placeholder 9">
            <a:extLst>
              <a:ext uri="{FF2B5EF4-FFF2-40B4-BE49-F238E27FC236}">
                <a16:creationId xmlns:a16="http://schemas.microsoft.com/office/drawing/2014/main" id="{24248480-3C36-FA4E-B4B3-A757688E9687}"/>
              </a:ext>
            </a:extLst>
          </p:cNvPr>
          <p:cNvSpPr>
            <a:spLocks noGrp="1"/>
          </p:cNvSpPr>
          <p:nvPr>
            <p:ph type="body" sz="quarter" idx="13" hasCustomPrompt="1"/>
          </p:nvPr>
        </p:nvSpPr>
        <p:spPr>
          <a:xfrm>
            <a:off x="2228534" y="2841946"/>
            <a:ext cx="6543778" cy="1887372"/>
          </a:xfrm>
        </p:spPr>
        <p:txBody>
          <a:bodyPr>
            <a:normAutofit/>
          </a:bodyPr>
          <a:lstStyle>
            <a:lvl1pPr marL="0" indent="0" algn="ctr">
              <a:buNone/>
              <a:defRPr sz="2800" b="1">
                <a:solidFill>
                  <a:schemeClr val="bg1">
                    <a:lumMod val="50000"/>
                  </a:schemeClr>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Subtitle</a:t>
            </a:r>
          </a:p>
        </p:txBody>
      </p:sp>
      <p:pic>
        <p:nvPicPr>
          <p:cNvPr id="17" name="Picture 16">
            <a:extLst>
              <a:ext uri="{FF2B5EF4-FFF2-40B4-BE49-F238E27FC236}">
                <a16:creationId xmlns:a16="http://schemas.microsoft.com/office/drawing/2014/main" id="{F382055D-B3C4-A94C-BD21-36B1B585D125}"/>
              </a:ext>
            </a:extLst>
          </p:cNvPr>
          <p:cNvPicPr>
            <a:picLocks noChangeAspect="1"/>
          </p:cNvPicPr>
          <p:nvPr userDrawn="1"/>
        </p:nvPicPr>
        <p:blipFill>
          <a:blip r:embed="rId3"/>
          <a:stretch>
            <a:fillRect/>
          </a:stretch>
        </p:blipFill>
        <p:spPr>
          <a:xfrm>
            <a:off x="7468554" y="5919343"/>
            <a:ext cx="1303757" cy="714443"/>
          </a:xfrm>
          <a:prstGeom prst="rect">
            <a:avLst/>
          </a:prstGeom>
        </p:spPr>
      </p:pic>
      <p:grpSp>
        <p:nvGrpSpPr>
          <p:cNvPr id="18" name="Group 17">
            <a:extLst>
              <a:ext uri="{FF2B5EF4-FFF2-40B4-BE49-F238E27FC236}">
                <a16:creationId xmlns:a16="http://schemas.microsoft.com/office/drawing/2014/main" id="{4825A828-5FDB-244F-84D5-F4560E19A62F}"/>
              </a:ext>
            </a:extLst>
          </p:cNvPr>
          <p:cNvGrpSpPr/>
          <p:nvPr userDrawn="1"/>
        </p:nvGrpSpPr>
        <p:grpSpPr>
          <a:xfrm>
            <a:off x="0" y="6306081"/>
            <a:ext cx="7315886" cy="45719"/>
            <a:chOff x="667641" y="6313581"/>
            <a:chExt cx="7276741" cy="45719"/>
          </a:xfrm>
        </p:grpSpPr>
        <p:sp>
          <p:nvSpPr>
            <p:cNvPr id="19" name="Rectangle 18">
              <a:extLst>
                <a:ext uri="{FF2B5EF4-FFF2-40B4-BE49-F238E27FC236}">
                  <a16:creationId xmlns:a16="http://schemas.microsoft.com/office/drawing/2014/main" id="{D63FE4EB-AE1E-0C4C-8B1B-853CCEABDEBA}"/>
                </a:ext>
              </a:extLst>
            </p:cNvPr>
            <p:cNvSpPr/>
            <p:nvPr userDrawn="1"/>
          </p:nvSpPr>
          <p:spPr>
            <a:xfrm flipV="1">
              <a:off x="667641" y="6313581"/>
              <a:ext cx="3326484" cy="45719"/>
            </a:xfrm>
            <a:prstGeom prst="rect">
              <a:avLst/>
            </a:prstGeom>
            <a:solidFill>
              <a:srgbClr val="006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10F13653-ADA5-D845-8C68-31ACE86D0C82}"/>
                </a:ext>
              </a:extLst>
            </p:cNvPr>
            <p:cNvSpPr/>
            <p:nvPr userDrawn="1"/>
          </p:nvSpPr>
          <p:spPr>
            <a:xfrm flipV="1">
              <a:off x="3994122" y="6313582"/>
              <a:ext cx="1899841" cy="45716"/>
            </a:xfrm>
            <a:prstGeom prst="rect">
              <a:avLst/>
            </a:prstGeom>
            <a:solidFill>
              <a:srgbClr val="007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22638505-5E3C-454A-9E3D-BC0FEF5A0562}"/>
                </a:ext>
              </a:extLst>
            </p:cNvPr>
            <p:cNvSpPr/>
            <p:nvPr userDrawn="1"/>
          </p:nvSpPr>
          <p:spPr>
            <a:xfrm flipV="1">
              <a:off x="5893963" y="6313582"/>
              <a:ext cx="1211336" cy="45716"/>
            </a:xfrm>
            <a:prstGeom prst="rect">
              <a:avLst/>
            </a:prstGeom>
            <a:solidFill>
              <a:srgbClr val="00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B8B835C8-34FA-BE4D-B35F-1F02DBDC4DF2}"/>
                </a:ext>
              </a:extLst>
            </p:cNvPr>
            <p:cNvSpPr/>
            <p:nvPr userDrawn="1"/>
          </p:nvSpPr>
          <p:spPr>
            <a:xfrm flipV="1">
              <a:off x="7105297" y="6313583"/>
              <a:ext cx="839085" cy="45716"/>
            </a:xfrm>
            <a:prstGeom prst="rect">
              <a:avLst/>
            </a:prstGeom>
            <a:solidFill>
              <a:srgbClr val="118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 name="TextBox 22">
            <a:extLst>
              <a:ext uri="{FF2B5EF4-FFF2-40B4-BE49-F238E27FC236}">
                <a16:creationId xmlns:a16="http://schemas.microsoft.com/office/drawing/2014/main" id="{A1143413-3208-B848-8E62-DD6AED7FE731}"/>
              </a:ext>
            </a:extLst>
          </p:cNvPr>
          <p:cNvSpPr txBox="1"/>
          <p:nvPr userDrawn="1"/>
        </p:nvSpPr>
        <p:spPr>
          <a:xfrm>
            <a:off x="624608" y="6399856"/>
            <a:ext cx="8610176"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i="1" dirty="0">
                <a:solidFill>
                  <a:schemeClr val="bg2">
                    <a:lumMod val="50000"/>
                  </a:schemeClr>
                </a:solidFill>
              </a:rPr>
              <a:t>Richard Woods, Georgia’s School Superintendent</a:t>
            </a:r>
            <a:r>
              <a:rPr lang="en-US" sz="1100" b="1" dirty="0">
                <a:solidFill>
                  <a:schemeClr val="bg2">
                    <a:lumMod val="50000"/>
                  </a:schemeClr>
                </a:solidFill>
              </a:rPr>
              <a:t> </a:t>
            </a:r>
            <a:r>
              <a:rPr lang="en-US" sz="1100" b="1" dirty="0">
                <a:solidFill>
                  <a:srgbClr val="1186CA"/>
                </a:solidFill>
              </a:rPr>
              <a:t>|</a:t>
            </a:r>
            <a:r>
              <a:rPr lang="en-US" sz="1100" b="1" dirty="0">
                <a:solidFill>
                  <a:schemeClr val="bg2">
                    <a:lumMod val="50000"/>
                  </a:schemeClr>
                </a:solidFill>
              </a:rPr>
              <a:t> Georgia Department of Education </a:t>
            </a:r>
            <a:r>
              <a:rPr lang="en-US" sz="1100" b="1" dirty="0">
                <a:solidFill>
                  <a:srgbClr val="1186CA"/>
                </a:solidFill>
              </a:rPr>
              <a:t>|</a:t>
            </a:r>
            <a:r>
              <a:rPr lang="en-US" sz="1100" b="1" dirty="0">
                <a:solidFill>
                  <a:schemeClr val="bg2">
                    <a:lumMod val="50000"/>
                  </a:schemeClr>
                </a:solidFill>
              </a:rPr>
              <a:t> </a:t>
            </a:r>
            <a:r>
              <a:rPr lang="en-US" sz="1100" b="1" i="1" dirty="0">
                <a:solidFill>
                  <a:schemeClr val="bg2">
                    <a:lumMod val="50000"/>
                  </a:schemeClr>
                </a:solidFill>
              </a:rPr>
              <a:t>Educating Georgia’s Future </a:t>
            </a:r>
          </a:p>
          <a:p>
            <a:pPr algn="l"/>
            <a:endParaRPr lang="en-US" sz="1100" dirty="0"/>
          </a:p>
        </p:txBody>
      </p:sp>
      <p:sp>
        <p:nvSpPr>
          <p:cNvPr id="14" name="TextBox 13">
            <a:extLst>
              <a:ext uri="{FF2B5EF4-FFF2-40B4-BE49-F238E27FC236}">
                <a16:creationId xmlns:a16="http://schemas.microsoft.com/office/drawing/2014/main" id="{41CD5767-C7ED-904D-9A7C-E3647CF0BC70}"/>
              </a:ext>
            </a:extLst>
          </p:cNvPr>
          <p:cNvSpPr txBox="1"/>
          <p:nvPr userDrawn="1"/>
        </p:nvSpPr>
        <p:spPr>
          <a:xfrm>
            <a:off x="1" y="6360565"/>
            <a:ext cx="667637" cy="292388"/>
          </a:xfrm>
          <a:prstGeom prst="rect">
            <a:avLst/>
          </a:prstGeom>
          <a:noFill/>
        </p:spPr>
        <p:txBody>
          <a:bodyPr wrap="square" rtlCol="0">
            <a:spAutoFit/>
          </a:bodyPr>
          <a:lstStyle/>
          <a:p>
            <a:pPr algn="ctr"/>
            <a:fld id="{75C24A24-6544-0B45-B7A4-3B500436EB52}" type="slidenum">
              <a:rPr lang="en-US" sz="1300" b="1" smtClean="0">
                <a:solidFill>
                  <a:schemeClr val="tx1"/>
                </a:solidFill>
                <a:latin typeface="Arial" panose="020B0604020202020204" pitchFamily="34" charset="0"/>
                <a:cs typeface="Arial" panose="020B0604020202020204" pitchFamily="34" charset="0"/>
              </a:rPr>
              <a:pPr algn="ctr"/>
              <a:t>‹#›</a:t>
            </a:fld>
            <a:endParaRPr lang="en-US" sz="1300" b="1"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514898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Header #3">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45977ABD-0DF5-F147-AD3B-BCC6D27BB3C7}"/>
              </a:ext>
            </a:extLst>
          </p:cNvPr>
          <p:cNvPicPr>
            <a:picLocks noChangeAspect="1"/>
          </p:cNvPicPr>
          <p:nvPr userDrawn="1"/>
        </p:nvPicPr>
        <p:blipFill rotWithShape="1">
          <a:blip r:embed="rId2"/>
          <a:srcRect r="12629"/>
          <a:stretch/>
        </p:blipFill>
        <p:spPr>
          <a:xfrm>
            <a:off x="6787364" y="1399531"/>
            <a:ext cx="2356636" cy="5055990"/>
          </a:xfrm>
          <a:prstGeom prst="rect">
            <a:avLst/>
          </a:prstGeom>
        </p:spPr>
      </p:pic>
      <p:sp>
        <p:nvSpPr>
          <p:cNvPr id="8" name="Title 1">
            <a:extLst>
              <a:ext uri="{FF2B5EF4-FFF2-40B4-BE49-F238E27FC236}">
                <a16:creationId xmlns:a16="http://schemas.microsoft.com/office/drawing/2014/main" id="{AA38BD43-9EF6-9C44-88A5-EC83FE777A5B}"/>
              </a:ext>
            </a:extLst>
          </p:cNvPr>
          <p:cNvSpPr>
            <a:spLocks noGrp="1"/>
          </p:cNvSpPr>
          <p:nvPr>
            <p:ph type="title"/>
          </p:nvPr>
        </p:nvSpPr>
        <p:spPr>
          <a:xfrm>
            <a:off x="344316" y="726832"/>
            <a:ext cx="6543778" cy="1987336"/>
          </a:xfrm>
        </p:spPr>
        <p:txBody>
          <a:bodyPr anchor="b">
            <a:normAutofit/>
          </a:bodyPr>
          <a:lstStyle>
            <a:lvl1pPr algn="ctr">
              <a:defRPr sz="3600">
                <a:solidFill>
                  <a:srgbClr val="44883E"/>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9" name="Text Placeholder 9">
            <a:extLst>
              <a:ext uri="{FF2B5EF4-FFF2-40B4-BE49-F238E27FC236}">
                <a16:creationId xmlns:a16="http://schemas.microsoft.com/office/drawing/2014/main" id="{24248480-3C36-FA4E-B4B3-A757688E9687}"/>
              </a:ext>
            </a:extLst>
          </p:cNvPr>
          <p:cNvSpPr>
            <a:spLocks noGrp="1"/>
          </p:cNvSpPr>
          <p:nvPr>
            <p:ph type="body" sz="quarter" idx="13" hasCustomPrompt="1"/>
          </p:nvPr>
        </p:nvSpPr>
        <p:spPr>
          <a:xfrm>
            <a:off x="344316" y="2841946"/>
            <a:ext cx="6543778" cy="1887372"/>
          </a:xfrm>
        </p:spPr>
        <p:txBody>
          <a:bodyPr>
            <a:normAutofit/>
          </a:bodyPr>
          <a:lstStyle>
            <a:lvl1pPr marL="0" indent="0" algn="ctr">
              <a:buNone/>
              <a:defRPr sz="2800" b="1">
                <a:solidFill>
                  <a:schemeClr val="bg1">
                    <a:lumMod val="50000"/>
                  </a:schemeClr>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Subtitle</a:t>
            </a:r>
          </a:p>
        </p:txBody>
      </p:sp>
      <p:pic>
        <p:nvPicPr>
          <p:cNvPr id="17" name="Picture 16">
            <a:extLst>
              <a:ext uri="{FF2B5EF4-FFF2-40B4-BE49-F238E27FC236}">
                <a16:creationId xmlns:a16="http://schemas.microsoft.com/office/drawing/2014/main" id="{F382055D-B3C4-A94C-BD21-36B1B585D125}"/>
              </a:ext>
            </a:extLst>
          </p:cNvPr>
          <p:cNvPicPr>
            <a:picLocks noChangeAspect="1"/>
          </p:cNvPicPr>
          <p:nvPr userDrawn="1"/>
        </p:nvPicPr>
        <p:blipFill>
          <a:blip r:embed="rId3"/>
          <a:stretch>
            <a:fillRect/>
          </a:stretch>
        </p:blipFill>
        <p:spPr>
          <a:xfrm>
            <a:off x="316606" y="5919343"/>
            <a:ext cx="1303757" cy="714443"/>
          </a:xfrm>
          <a:prstGeom prst="rect">
            <a:avLst/>
          </a:prstGeom>
        </p:spPr>
      </p:pic>
      <p:grpSp>
        <p:nvGrpSpPr>
          <p:cNvPr id="18" name="Group 17">
            <a:extLst>
              <a:ext uri="{FF2B5EF4-FFF2-40B4-BE49-F238E27FC236}">
                <a16:creationId xmlns:a16="http://schemas.microsoft.com/office/drawing/2014/main" id="{4825A828-5FDB-244F-84D5-F4560E19A62F}"/>
              </a:ext>
            </a:extLst>
          </p:cNvPr>
          <p:cNvGrpSpPr/>
          <p:nvPr userDrawn="1"/>
        </p:nvGrpSpPr>
        <p:grpSpPr>
          <a:xfrm>
            <a:off x="1828114" y="6306081"/>
            <a:ext cx="7315886" cy="45719"/>
            <a:chOff x="667641" y="6313581"/>
            <a:chExt cx="7276741" cy="45719"/>
          </a:xfrm>
        </p:grpSpPr>
        <p:sp>
          <p:nvSpPr>
            <p:cNvPr id="19" name="Rectangle 18">
              <a:extLst>
                <a:ext uri="{FF2B5EF4-FFF2-40B4-BE49-F238E27FC236}">
                  <a16:creationId xmlns:a16="http://schemas.microsoft.com/office/drawing/2014/main" id="{D63FE4EB-AE1E-0C4C-8B1B-853CCEABDEBA}"/>
                </a:ext>
              </a:extLst>
            </p:cNvPr>
            <p:cNvSpPr/>
            <p:nvPr userDrawn="1"/>
          </p:nvSpPr>
          <p:spPr>
            <a:xfrm flipV="1">
              <a:off x="667641" y="6313581"/>
              <a:ext cx="3326484" cy="45719"/>
            </a:xfrm>
            <a:prstGeom prst="rect">
              <a:avLst/>
            </a:prstGeom>
            <a:solidFill>
              <a:srgbClr val="006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10F13653-ADA5-D845-8C68-31ACE86D0C82}"/>
                </a:ext>
              </a:extLst>
            </p:cNvPr>
            <p:cNvSpPr/>
            <p:nvPr userDrawn="1"/>
          </p:nvSpPr>
          <p:spPr>
            <a:xfrm flipV="1">
              <a:off x="3994122" y="6313582"/>
              <a:ext cx="1899841" cy="45716"/>
            </a:xfrm>
            <a:prstGeom prst="rect">
              <a:avLst/>
            </a:prstGeom>
            <a:solidFill>
              <a:srgbClr val="007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22638505-5E3C-454A-9E3D-BC0FEF5A0562}"/>
                </a:ext>
              </a:extLst>
            </p:cNvPr>
            <p:cNvSpPr/>
            <p:nvPr userDrawn="1"/>
          </p:nvSpPr>
          <p:spPr>
            <a:xfrm flipV="1">
              <a:off x="5893963" y="6313582"/>
              <a:ext cx="1211336" cy="45716"/>
            </a:xfrm>
            <a:prstGeom prst="rect">
              <a:avLst/>
            </a:prstGeom>
            <a:solidFill>
              <a:srgbClr val="00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B8B835C8-34FA-BE4D-B35F-1F02DBDC4DF2}"/>
                </a:ext>
              </a:extLst>
            </p:cNvPr>
            <p:cNvSpPr/>
            <p:nvPr userDrawn="1"/>
          </p:nvSpPr>
          <p:spPr>
            <a:xfrm flipV="1">
              <a:off x="7105297" y="6313583"/>
              <a:ext cx="839085" cy="45716"/>
            </a:xfrm>
            <a:prstGeom prst="rect">
              <a:avLst/>
            </a:prstGeom>
            <a:solidFill>
              <a:srgbClr val="118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TextBox 12">
            <a:extLst>
              <a:ext uri="{FF2B5EF4-FFF2-40B4-BE49-F238E27FC236}">
                <a16:creationId xmlns:a16="http://schemas.microsoft.com/office/drawing/2014/main" id="{AE349129-BD40-B545-8AF5-31B3765D9801}"/>
              </a:ext>
            </a:extLst>
          </p:cNvPr>
          <p:cNvSpPr txBox="1"/>
          <p:nvPr userDrawn="1"/>
        </p:nvSpPr>
        <p:spPr>
          <a:xfrm>
            <a:off x="1732284" y="6354188"/>
            <a:ext cx="8555100" cy="261610"/>
          </a:xfrm>
          <a:prstGeom prst="rect">
            <a:avLst/>
          </a:prstGeom>
          <a:noFill/>
        </p:spPr>
        <p:txBody>
          <a:bodyPr wrap="square" rtlCol="0">
            <a:spAutoFit/>
          </a:bodyPr>
          <a:lstStyle/>
          <a:p>
            <a:r>
              <a:rPr lang="en-US" sz="1050" dirty="0">
                <a:solidFill>
                  <a:srgbClr val="3DB8CF"/>
                </a:solidFill>
                <a:latin typeface="Arial Black" panose="020B0A04020102020204" pitchFamily="34" charset="0"/>
              </a:rPr>
              <a:t>Educating Georgia's Future </a:t>
            </a:r>
            <a:r>
              <a:rPr lang="en-US" sz="1100" b="1" i="1" dirty="0">
                <a:solidFill>
                  <a:schemeClr val="bg2">
                    <a:lumMod val="50000"/>
                  </a:schemeClr>
                </a:solidFill>
              </a:rPr>
              <a:t>by graduating students who are ready to learn, ready to live, and ready to lead.</a:t>
            </a:r>
          </a:p>
        </p:txBody>
      </p:sp>
      <p:sp>
        <p:nvSpPr>
          <p:cNvPr id="15" name="TextBox 14">
            <a:extLst>
              <a:ext uri="{FF2B5EF4-FFF2-40B4-BE49-F238E27FC236}">
                <a16:creationId xmlns:a16="http://schemas.microsoft.com/office/drawing/2014/main" id="{56B40844-53CE-184C-92E1-6D245A9F7C37}"/>
              </a:ext>
            </a:extLst>
          </p:cNvPr>
          <p:cNvSpPr txBox="1"/>
          <p:nvPr userDrawn="1"/>
        </p:nvSpPr>
        <p:spPr>
          <a:xfrm>
            <a:off x="8475878" y="6335499"/>
            <a:ext cx="667637" cy="292388"/>
          </a:xfrm>
          <a:prstGeom prst="rect">
            <a:avLst/>
          </a:prstGeom>
          <a:noFill/>
        </p:spPr>
        <p:txBody>
          <a:bodyPr wrap="square" rtlCol="0">
            <a:spAutoFit/>
          </a:bodyPr>
          <a:lstStyle/>
          <a:p>
            <a:pPr algn="ctr"/>
            <a:fld id="{75C24A24-6544-0B45-B7A4-3B500436EB52}" type="slidenum">
              <a:rPr lang="en-US" sz="1300" b="1" smtClean="0">
                <a:solidFill>
                  <a:schemeClr val="tx1"/>
                </a:solidFill>
                <a:latin typeface="Arial" panose="020B0604020202020204" pitchFamily="34" charset="0"/>
                <a:cs typeface="Arial" panose="020B0604020202020204" pitchFamily="34" charset="0"/>
              </a:rPr>
              <a:pPr algn="ctr"/>
              <a:t>‹#›</a:t>
            </a:fld>
            <a:endParaRPr lang="en-US" sz="1300" b="1"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617084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ction Header #4">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C9970F26-56FE-6A4E-9A8A-0363CCFBCD77}"/>
              </a:ext>
            </a:extLst>
          </p:cNvPr>
          <p:cNvPicPr>
            <a:picLocks noChangeAspect="1"/>
          </p:cNvPicPr>
          <p:nvPr userDrawn="1"/>
        </p:nvPicPr>
        <p:blipFill rotWithShape="1">
          <a:blip r:embed="rId2"/>
          <a:srcRect r="20961"/>
          <a:stretch/>
        </p:blipFill>
        <p:spPr>
          <a:xfrm>
            <a:off x="5956300" y="1236379"/>
            <a:ext cx="3187701" cy="5092561"/>
          </a:xfrm>
          <a:prstGeom prst="rect">
            <a:avLst/>
          </a:prstGeom>
        </p:spPr>
      </p:pic>
      <p:sp>
        <p:nvSpPr>
          <p:cNvPr id="8" name="Title 1">
            <a:extLst>
              <a:ext uri="{FF2B5EF4-FFF2-40B4-BE49-F238E27FC236}">
                <a16:creationId xmlns:a16="http://schemas.microsoft.com/office/drawing/2014/main" id="{AA38BD43-9EF6-9C44-88A5-EC83FE777A5B}"/>
              </a:ext>
            </a:extLst>
          </p:cNvPr>
          <p:cNvSpPr>
            <a:spLocks noGrp="1"/>
          </p:cNvSpPr>
          <p:nvPr>
            <p:ph type="title"/>
          </p:nvPr>
        </p:nvSpPr>
        <p:spPr>
          <a:xfrm>
            <a:off x="344316" y="726832"/>
            <a:ext cx="6119984" cy="1987336"/>
          </a:xfrm>
        </p:spPr>
        <p:txBody>
          <a:bodyPr anchor="b">
            <a:normAutofit/>
          </a:bodyPr>
          <a:lstStyle>
            <a:lvl1pPr algn="ctr">
              <a:defRPr sz="3600">
                <a:solidFill>
                  <a:srgbClr val="44883E"/>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9" name="Text Placeholder 9">
            <a:extLst>
              <a:ext uri="{FF2B5EF4-FFF2-40B4-BE49-F238E27FC236}">
                <a16:creationId xmlns:a16="http://schemas.microsoft.com/office/drawing/2014/main" id="{24248480-3C36-FA4E-B4B3-A757688E9687}"/>
              </a:ext>
            </a:extLst>
          </p:cNvPr>
          <p:cNvSpPr>
            <a:spLocks noGrp="1"/>
          </p:cNvSpPr>
          <p:nvPr>
            <p:ph type="body" sz="quarter" idx="13" hasCustomPrompt="1"/>
          </p:nvPr>
        </p:nvSpPr>
        <p:spPr>
          <a:xfrm>
            <a:off x="344316" y="2841946"/>
            <a:ext cx="6119984" cy="1887372"/>
          </a:xfrm>
        </p:spPr>
        <p:txBody>
          <a:bodyPr>
            <a:normAutofit/>
          </a:bodyPr>
          <a:lstStyle>
            <a:lvl1pPr marL="0" indent="0" algn="ctr">
              <a:buNone/>
              <a:defRPr sz="2800" b="1">
                <a:solidFill>
                  <a:schemeClr val="bg1">
                    <a:lumMod val="50000"/>
                  </a:schemeClr>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Subtitle</a:t>
            </a:r>
          </a:p>
        </p:txBody>
      </p:sp>
      <p:pic>
        <p:nvPicPr>
          <p:cNvPr id="17" name="Picture 16">
            <a:extLst>
              <a:ext uri="{FF2B5EF4-FFF2-40B4-BE49-F238E27FC236}">
                <a16:creationId xmlns:a16="http://schemas.microsoft.com/office/drawing/2014/main" id="{F382055D-B3C4-A94C-BD21-36B1B585D125}"/>
              </a:ext>
            </a:extLst>
          </p:cNvPr>
          <p:cNvPicPr>
            <a:picLocks noChangeAspect="1"/>
          </p:cNvPicPr>
          <p:nvPr userDrawn="1"/>
        </p:nvPicPr>
        <p:blipFill>
          <a:blip r:embed="rId3"/>
          <a:stretch>
            <a:fillRect/>
          </a:stretch>
        </p:blipFill>
        <p:spPr>
          <a:xfrm>
            <a:off x="316606" y="5919343"/>
            <a:ext cx="1303757" cy="714443"/>
          </a:xfrm>
          <a:prstGeom prst="rect">
            <a:avLst/>
          </a:prstGeom>
        </p:spPr>
      </p:pic>
      <p:grpSp>
        <p:nvGrpSpPr>
          <p:cNvPr id="18" name="Group 17">
            <a:extLst>
              <a:ext uri="{FF2B5EF4-FFF2-40B4-BE49-F238E27FC236}">
                <a16:creationId xmlns:a16="http://schemas.microsoft.com/office/drawing/2014/main" id="{4825A828-5FDB-244F-84D5-F4560E19A62F}"/>
              </a:ext>
            </a:extLst>
          </p:cNvPr>
          <p:cNvGrpSpPr/>
          <p:nvPr userDrawn="1"/>
        </p:nvGrpSpPr>
        <p:grpSpPr>
          <a:xfrm>
            <a:off x="1828114" y="6306081"/>
            <a:ext cx="7315886" cy="45719"/>
            <a:chOff x="667641" y="6313581"/>
            <a:chExt cx="7276741" cy="45719"/>
          </a:xfrm>
        </p:grpSpPr>
        <p:sp>
          <p:nvSpPr>
            <p:cNvPr id="19" name="Rectangle 18">
              <a:extLst>
                <a:ext uri="{FF2B5EF4-FFF2-40B4-BE49-F238E27FC236}">
                  <a16:creationId xmlns:a16="http://schemas.microsoft.com/office/drawing/2014/main" id="{D63FE4EB-AE1E-0C4C-8B1B-853CCEABDEBA}"/>
                </a:ext>
              </a:extLst>
            </p:cNvPr>
            <p:cNvSpPr/>
            <p:nvPr userDrawn="1"/>
          </p:nvSpPr>
          <p:spPr>
            <a:xfrm flipV="1">
              <a:off x="667641" y="6313581"/>
              <a:ext cx="3326484" cy="45719"/>
            </a:xfrm>
            <a:prstGeom prst="rect">
              <a:avLst/>
            </a:prstGeom>
            <a:solidFill>
              <a:srgbClr val="006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10F13653-ADA5-D845-8C68-31ACE86D0C82}"/>
                </a:ext>
              </a:extLst>
            </p:cNvPr>
            <p:cNvSpPr/>
            <p:nvPr userDrawn="1"/>
          </p:nvSpPr>
          <p:spPr>
            <a:xfrm flipV="1">
              <a:off x="3994122" y="6313582"/>
              <a:ext cx="1899841" cy="45716"/>
            </a:xfrm>
            <a:prstGeom prst="rect">
              <a:avLst/>
            </a:prstGeom>
            <a:solidFill>
              <a:srgbClr val="007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22638505-5E3C-454A-9E3D-BC0FEF5A0562}"/>
                </a:ext>
              </a:extLst>
            </p:cNvPr>
            <p:cNvSpPr/>
            <p:nvPr userDrawn="1"/>
          </p:nvSpPr>
          <p:spPr>
            <a:xfrm flipV="1">
              <a:off x="5893963" y="6313582"/>
              <a:ext cx="1211336" cy="45716"/>
            </a:xfrm>
            <a:prstGeom prst="rect">
              <a:avLst/>
            </a:prstGeom>
            <a:solidFill>
              <a:srgbClr val="00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B8B835C8-34FA-BE4D-B35F-1F02DBDC4DF2}"/>
                </a:ext>
              </a:extLst>
            </p:cNvPr>
            <p:cNvSpPr/>
            <p:nvPr userDrawn="1"/>
          </p:nvSpPr>
          <p:spPr>
            <a:xfrm flipV="1">
              <a:off x="7105297" y="6313583"/>
              <a:ext cx="839085" cy="45716"/>
            </a:xfrm>
            <a:prstGeom prst="rect">
              <a:avLst/>
            </a:prstGeom>
            <a:solidFill>
              <a:srgbClr val="118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TextBox 12">
            <a:extLst>
              <a:ext uri="{FF2B5EF4-FFF2-40B4-BE49-F238E27FC236}">
                <a16:creationId xmlns:a16="http://schemas.microsoft.com/office/drawing/2014/main" id="{AE349129-BD40-B545-8AF5-31B3765D9801}"/>
              </a:ext>
            </a:extLst>
          </p:cNvPr>
          <p:cNvSpPr txBox="1"/>
          <p:nvPr userDrawn="1"/>
        </p:nvSpPr>
        <p:spPr>
          <a:xfrm>
            <a:off x="1732284" y="6354188"/>
            <a:ext cx="8555100" cy="261610"/>
          </a:xfrm>
          <a:prstGeom prst="rect">
            <a:avLst/>
          </a:prstGeom>
          <a:noFill/>
        </p:spPr>
        <p:txBody>
          <a:bodyPr wrap="square" rtlCol="0">
            <a:spAutoFit/>
          </a:bodyPr>
          <a:lstStyle/>
          <a:p>
            <a:r>
              <a:rPr lang="en-US" sz="1050" dirty="0">
                <a:solidFill>
                  <a:srgbClr val="3DB8CF"/>
                </a:solidFill>
                <a:latin typeface="Arial Black" panose="020B0A04020102020204" pitchFamily="34" charset="0"/>
              </a:rPr>
              <a:t>Educating Georgia's Future </a:t>
            </a:r>
            <a:r>
              <a:rPr lang="en-US" sz="1100" b="1" i="1" dirty="0">
                <a:solidFill>
                  <a:schemeClr val="bg2">
                    <a:lumMod val="50000"/>
                  </a:schemeClr>
                </a:solidFill>
              </a:rPr>
              <a:t>by graduating students who are ready to learn, ready to live, and ready to lead.</a:t>
            </a:r>
          </a:p>
        </p:txBody>
      </p:sp>
      <p:sp>
        <p:nvSpPr>
          <p:cNvPr id="15" name="TextBox 14">
            <a:extLst>
              <a:ext uri="{FF2B5EF4-FFF2-40B4-BE49-F238E27FC236}">
                <a16:creationId xmlns:a16="http://schemas.microsoft.com/office/drawing/2014/main" id="{E9E7D86C-F160-6E4B-A848-3ADF852D12C9}"/>
              </a:ext>
            </a:extLst>
          </p:cNvPr>
          <p:cNvSpPr txBox="1"/>
          <p:nvPr userDrawn="1"/>
        </p:nvSpPr>
        <p:spPr>
          <a:xfrm>
            <a:off x="8475878" y="6335499"/>
            <a:ext cx="667637" cy="292388"/>
          </a:xfrm>
          <a:prstGeom prst="rect">
            <a:avLst/>
          </a:prstGeom>
          <a:noFill/>
        </p:spPr>
        <p:txBody>
          <a:bodyPr wrap="square" rtlCol="0">
            <a:spAutoFit/>
          </a:bodyPr>
          <a:lstStyle/>
          <a:p>
            <a:pPr algn="ctr"/>
            <a:fld id="{75C24A24-6544-0B45-B7A4-3B500436EB52}" type="slidenum">
              <a:rPr lang="en-US" sz="1300" b="1" smtClean="0">
                <a:solidFill>
                  <a:schemeClr val="tx1"/>
                </a:solidFill>
                <a:latin typeface="Arial" panose="020B0604020202020204" pitchFamily="34" charset="0"/>
                <a:cs typeface="Arial" panose="020B0604020202020204" pitchFamily="34" charset="0"/>
              </a:rPr>
              <a:pPr algn="ctr"/>
              <a:t>‹#›</a:t>
            </a:fld>
            <a:endParaRPr lang="en-US" sz="1300" b="1"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76072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ction Header #5">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D12C5B11-206E-A94B-9F51-FB5C3DAE1C3B}"/>
              </a:ext>
            </a:extLst>
          </p:cNvPr>
          <p:cNvPicPr>
            <a:picLocks noChangeAspect="1"/>
          </p:cNvPicPr>
          <p:nvPr userDrawn="1"/>
        </p:nvPicPr>
        <p:blipFill rotWithShape="1">
          <a:blip r:embed="rId2"/>
          <a:srcRect l="634" b="13764"/>
          <a:stretch/>
        </p:blipFill>
        <p:spPr>
          <a:xfrm>
            <a:off x="213993" y="2537127"/>
            <a:ext cx="4472307" cy="3776454"/>
          </a:xfrm>
          <a:prstGeom prst="rect">
            <a:avLst/>
          </a:prstGeom>
        </p:spPr>
      </p:pic>
      <p:sp>
        <p:nvSpPr>
          <p:cNvPr id="8" name="Title 1">
            <a:extLst>
              <a:ext uri="{FF2B5EF4-FFF2-40B4-BE49-F238E27FC236}">
                <a16:creationId xmlns:a16="http://schemas.microsoft.com/office/drawing/2014/main" id="{AA38BD43-9EF6-9C44-88A5-EC83FE777A5B}"/>
              </a:ext>
            </a:extLst>
          </p:cNvPr>
          <p:cNvSpPr>
            <a:spLocks noGrp="1"/>
          </p:cNvSpPr>
          <p:nvPr>
            <p:ph type="title"/>
          </p:nvPr>
        </p:nvSpPr>
        <p:spPr>
          <a:xfrm>
            <a:off x="1300111" y="0"/>
            <a:ext cx="6543778" cy="1778000"/>
          </a:xfrm>
        </p:spPr>
        <p:txBody>
          <a:bodyPr anchor="b">
            <a:normAutofit/>
          </a:bodyPr>
          <a:lstStyle>
            <a:lvl1pPr algn="ctr">
              <a:defRPr sz="3600">
                <a:solidFill>
                  <a:srgbClr val="44883E"/>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9" name="Text Placeholder 9">
            <a:extLst>
              <a:ext uri="{FF2B5EF4-FFF2-40B4-BE49-F238E27FC236}">
                <a16:creationId xmlns:a16="http://schemas.microsoft.com/office/drawing/2014/main" id="{24248480-3C36-FA4E-B4B3-A757688E9687}"/>
              </a:ext>
            </a:extLst>
          </p:cNvPr>
          <p:cNvSpPr>
            <a:spLocks noGrp="1"/>
          </p:cNvSpPr>
          <p:nvPr>
            <p:ph type="body" sz="quarter" idx="13" hasCustomPrompt="1"/>
          </p:nvPr>
        </p:nvSpPr>
        <p:spPr>
          <a:xfrm>
            <a:off x="1300111" y="1884545"/>
            <a:ext cx="6543778" cy="1300617"/>
          </a:xfrm>
        </p:spPr>
        <p:txBody>
          <a:bodyPr>
            <a:normAutofit/>
          </a:bodyPr>
          <a:lstStyle>
            <a:lvl1pPr marL="0" indent="0" algn="ctr">
              <a:buNone/>
              <a:defRPr sz="2800" b="1">
                <a:solidFill>
                  <a:schemeClr val="bg1">
                    <a:lumMod val="50000"/>
                  </a:schemeClr>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Subtitle</a:t>
            </a:r>
          </a:p>
        </p:txBody>
      </p:sp>
      <p:pic>
        <p:nvPicPr>
          <p:cNvPr id="17" name="Picture 16">
            <a:extLst>
              <a:ext uri="{FF2B5EF4-FFF2-40B4-BE49-F238E27FC236}">
                <a16:creationId xmlns:a16="http://schemas.microsoft.com/office/drawing/2014/main" id="{F382055D-B3C4-A94C-BD21-36B1B585D125}"/>
              </a:ext>
            </a:extLst>
          </p:cNvPr>
          <p:cNvPicPr>
            <a:picLocks noChangeAspect="1"/>
          </p:cNvPicPr>
          <p:nvPr userDrawn="1"/>
        </p:nvPicPr>
        <p:blipFill>
          <a:blip r:embed="rId3"/>
          <a:stretch>
            <a:fillRect/>
          </a:stretch>
        </p:blipFill>
        <p:spPr>
          <a:xfrm>
            <a:off x="7468554" y="5919343"/>
            <a:ext cx="1303757" cy="714443"/>
          </a:xfrm>
          <a:prstGeom prst="rect">
            <a:avLst/>
          </a:prstGeom>
        </p:spPr>
      </p:pic>
      <p:grpSp>
        <p:nvGrpSpPr>
          <p:cNvPr id="18" name="Group 17">
            <a:extLst>
              <a:ext uri="{FF2B5EF4-FFF2-40B4-BE49-F238E27FC236}">
                <a16:creationId xmlns:a16="http://schemas.microsoft.com/office/drawing/2014/main" id="{4825A828-5FDB-244F-84D5-F4560E19A62F}"/>
              </a:ext>
            </a:extLst>
          </p:cNvPr>
          <p:cNvGrpSpPr/>
          <p:nvPr userDrawn="1"/>
        </p:nvGrpSpPr>
        <p:grpSpPr>
          <a:xfrm>
            <a:off x="0" y="6306081"/>
            <a:ext cx="7315886" cy="45719"/>
            <a:chOff x="667641" y="6313581"/>
            <a:chExt cx="7276741" cy="45719"/>
          </a:xfrm>
        </p:grpSpPr>
        <p:sp>
          <p:nvSpPr>
            <p:cNvPr id="19" name="Rectangle 18">
              <a:extLst>
                <a:ext uri="{FF2B5EF4-FFF2-40B4-BE49-F238E27FC236}">
                  <a16:creationId xmlns:a16="http://schemas.microsoft.com/office/drawing/2014/main" id="{D63FE4EB-AE1E-0C4C-8B1B-853CCEABDEBA}"/>
                </a:ext>
              </a:extLst>
            </p:cNvPr>
            <p:cNvSpPr/>
            <p:nvPr userDrawn="1"/>
          </p:nvSpPr>
          <p:spPr>
            <a:xfrm flipV="1">
              <a:off x="667641" y="6313581"/>
              <a:ext cx="3326484" cy="45719"/>
            </a:xfrm>
            <a:prstGeom prst="rect">
              <a:avLst/>
            </a:prstGeom>
            <a:solidFill>
              <a:srgbClr val="006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10F13653-ADA5-D845-8C68-31ACE86D0C82}"/>
                </a:ext>
              </a:extLst>
            </p:cNvPr>
            <p:cNvSpPr/>
            <p:nvPr userDrawn="1"/>
          </p:nvSpPr>
          <p:spPr>
            <a:xfrm flipV="1">
              <a:off x="3994122" y="6313582"/>
              <a:ext cx="1899841" cy="45716"/>
            </a:xfrm>
            <a:prstGeom prst="rect">
              <a:avLst/>
            </a:prstGeom>
            <a:solidFill>
              <a:srgbClr val="007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22638505-5E3C-454A-9E3D-BC0FEF5A0562}"/>
                </a:ext>
              </a:extLst>
            </p:cNvPr>
            <p:cNvSpPr/>
            <p:nvPr userDrawn="1"/>
          </p:nvSpPr>
          <p:spPr>
            <a:xfrm flipV="1">
              <a:off x="5893963" y="6313582"/>
              <a:ext cx="1211336" cy="45716"/>
            </a:xfrm>
            <a:prstGeom prst="rect">
              <a:avLst/>
            </a:prstGeom>
            <a:solidFill>
              <a:srgbClr val="00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B8B835C8-34FA-BE4D-B35F-1F02DBDC4DF2}"/>
                </a:ext>
              </a:extLst>
            </p:cNvPr>
            <p:cNvSpPr/>
            <p:nvPr userDrawn="1"/>
          </p:nvSpPr>
          <p:spPr>
            <a:xfrm flipV="1">
              <a:off x="7105297" y="6313583"/>
              <a:ext cx="839085" cy="45716"/>
            </a:xfrm>
            <a:prstGeom prst="rect">
              <a:avLst/>
            </a:prstGeom>
            <a:solidFill>
              <a:srgbClr val="118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TextBox 12">
            <a:extLst>
              <a:ext uri="{FF2B5EF4-FFF2-40B4-BE49-F238E27FC236}">
                <a16:creationId xmlns:a16="http://schemas.microsoft.com/office/drawing/2014/main" id="{7AEF3D64-B4A9-F448-94C2-B2BAD28044CD}"/>
              </a:ext>
            </a:extLst>
          </p:cNvPr>
          <p:cNvSpPr txBox="1"/>
          <p:nvPr userDrawn="1"/>
        </p:nvSpPr>
        <p:spPr>
          <a:xfrm>
            <a:off x="664472" y="6351739"/>
            <a:ext cx="6243902" cy="307777"/>
          </a:xfrm>
          <a:prstGeom prst="rect">
            <a:avLst/>
          </a:prstGeom>
          <a:noFill/>
        </p:spPr>
        <p:txBody>
          <a:bodyPr wrap="square" rtlCol="0">
            <a:spAutoFit/>
          </a:bodyPr>
          <a:lstStyle/>
          <a:p>
            <a:r>
              <a:rPr lang="en-US" sz="1400" b="1" i="1" dirty="0">
                <a:solidFill>
                  <a:schemeClr val="bg2">
                    <a:lumMod val="50000"/>
                  </a:schemeClr>
                </a:solidFill>
              </a:rPr>
              <a:t>Offering a holistic education to </a:t>
            </a:r>
            <a:r>
              <a:rPr lang="en-US" sz="1400" dirty="0">
                <a:solidFill>
                  <a:srgbClr val="3DB8CF"/>
                </a:solidFill>
                <a:latin typeface="Arial Black" panose="020B0A04020102020204" pitchFamily="34" charset="0"/>
              </a:rPr>
              <a:t>each and every child </a:t>
            </a:r>
            <a:r>
              <a:rPr lang="en-US" sz="1400" b="1" i="1" dirty="0">
                <a:solidFill>
                  <a:schemeClr val="bg2">
                    <a:lumMod val="50000"/>
                  </a:schemeClr>
                </a:solidFill>
              </a:rPr>
              <a:t>in our state.</a:t>
            </a:r>
          </a:p>
        </p:txBody>
      </p:sp>
      <p:sp>
        <p:nvSpPr>
          <p:cNvPr id="15" name="TextBox 14">
            <a:extLst>
              <a:ext uri="{FF2B5EF4-FFF2-40B4-BE49-F238E27FC236}">
                <a16:creationId xmlns:a16="http://schemas.microsoft.com/office/drawing/2014/main" id="{51C810C3-C9FF-0D40-A303-BCEFE197F8AE}"/>
              </a:ext>
            </a:extLst>
          </p:cNvPr>
          <p:cNvSpPr txBox="1"/>
          <p:nvPr userDrawn="1"/>
        </p:nvSpPr>
        <p:spPr>
          <a:xfrm>
            <a:off x="1" y="6360565"/>
            <a:ext cx="667637" cy="292388"/>
          </a:xfrm>
          <a:prstGeom prst="rect">
            <a:avLst/>
          </a:prstGeom>
          <a:noFill/>
        </p:spPr>
        <p:txBody>
          <a:bodyPr wrap="square" rtlCol="0">
            <a:spAutoFit/>
          </a:bodyPr>
          <a:lstStyle/>
          <a:p>
            <a:pPr algn="ctr"/>
            <a:fld id="{75C24A24-6544-0B45-B7A4-3B500436EB52}" type="slidenum">
              <a:rPr lang="en-US" sz="1300" b="1" smtClean="0">
                <a:solidFill>
                  <a:schemeClr val="tx1"/>
                </a:solidFill>
                <a:latin typeface="Arial" panose="020B0604020202020204" pitchFamily="34" charset="0"/>
                <a:cs typeface="Arial" panose="020B0604020202020204" pitchFamily="34" charset="0"/>
              </a:rPr>
              <a:pPr algn="ctr"/>
              <a:t>‹#›</a:t>
            </a:fld>
            <a:endParaRPr lang="en-US" sz="1300" b="1"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234644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tion Header Plain">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9F381B7D-7BB0-1C43-99EF-977C439C1EB3}"/>
              </a:ext>
            </a:extLst>
          </p:cNvPr>
          <p:cNvPicPr>
            <a:picLocks noChangeAspect="1"/>
          </p:cNvPicPr>
          <p:nvPr userDrawn="1"/>
        </p:nvPicPr>
        <p:blipFill rotWithShape="1">
          <a:blip r:embed="rId2"/>
          <a:srcRect r="4456"/>
          <a:stretch/>
        </p:blipFill>
        <p:spPr>
          <a:xfrm>
            <a:off x="0" y="0"/>
            <a:ext cx="667638" cy="6858000"/>
          </a:xfrm>
          <a:prstGeom prst="rect">
            <a:avLst/>
          </a:prstGeom>
        </p:spPr>
      </p:pic>
      <p:sp>
        <p:nvSpPr>
          <p:cNvPr id="18" name="Title 1">
            <a:extLst>
              <a:ext uri="{FF2B5EF4-FFF2-40B4-BE49-F238E27FC236}">
                <a16:creationId xmlns:a16="http://schemas.microsoft.com/office/drawing/2014/main" id="{21B681EA-F2F5-EC42-A472-2D4F4B1AD9B7}"/>
              </a:ext>
            </a:extLst>
          </p:cNvPr>
          <p:cNvSpPr>
            <a:spLocks noGrp="1"/>
          </p:cNvSpPr>
          <p:nvPr>
            <p:ph type="ctrTitle"/>
          </p:nvPr>
        </p:nvSpPr>
        <p:spPr>
          <a:xfrm>
            <a:off x="901467" y="1122363"/>
            <a:ext cx="7913874" cy="2387600"/>
          </a:xfrm>
        </p:spPr>
        <p:txBody>
          <a:bodyPr anchor="b">
            <a:normAutofit/>
          </a:bodyPr>
          <a:lstStyle>
            <a:lvl1pPr algn="ctr">
              <a:defRPr sz="3600"/>
            </a:lvl1pPr>
          </a:lstStyle>
          <a:p>
            <a:r>
              <a:rPr lang="en-US" dirty="0"/>
              <a:t>Click to edit Master title style</a:t>
            </a:r>
          </a:p>
        </p:txBody>
      </p:sp>
      <p:sp>
        <p:nvSpPr>
          <p:cNvPr id="19" name="Subtitle 2">
            <a:extLst>
              <a:ext uri="{FF2B5EF4-FFF2-40B4-BE49-F238E27FC236}">
                <a16:creationId xmlns:a16="http://schemas.microsoft.com/office/drawing/2014/main" id="{71120813-8E8A-2846-88BB-0D7E94451AE5}"/>
              </a:ext>
            </a:extLst>
          </p:cNvPr>
          <p:cNvSpPr>
            <a:spLocks noGrp="1"/>
          </p:cNvSpPr>
          <p:nvPr>
            <p:ph type="subTitle" idx="1" hasCustomPrompt="1"/>
          </p:nvPr>
        </p:nvSpPr>
        <p:spPr>
          <a:xfrm>
            <a:off x="901467" y="3602037"/>
            <a:ext cx="7913874" cy="1826077"/>
          </a:xfrm>
        </p:spPr>
        <p:txBody>
          <a:bodyPr>
            <a:normAutofit/>
          </a:bodyPr>
          <a:lstStyle>
            <a:lvl1pPr marL="0" indent="0" algn="ctr">
              <a:buNone/>
              <a:defRPr sz="2800" b="1">
                <a:solidFill>
                  <a:schemeClr val="bg2">
                    <a:lumMod val="50000"/>
                  </a:schemeClr>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Presentation Subtitle</a:t>
            </a:r>
          </a:p>
        </p:txBody>
      </p:sp>
      <p:pic>
        <p:nvPicPr>
          <p:cNvPr id="20" name="Picture 19">
            <a:extLst>
              <a:ext uri="{FF2B5EF4-FFF2-40B4-BE49-F238E27FC236}">
                <a16:creationId xmlns:a16="http://schemas.microsoft.com/office/drawing/2014/main" id="{B15DE0A7-3C94-754A-A558-C07D050348F2}"/>
              </a:ext>
            </a:extLst>
          </p:cNvPr>
          <p:cNvPicPr>
            <a:picLocks noChangeAspect="1"/>
          </p:cNvPicPr>
          <p:nvPr userDrawn="1"/>
        </p:nvPicPr>
        <p:blipFill>
          <a:blip r:embed="rId3"/>
          <a:stretch>
            <a:fillRect/>
          </a:stretch>
        </p:blipFill>
        <p:spPr>
          <a:xfrm>
            <a:off x="7511584" y="5919343"/>
            <a:ext cx="1303757" cy="714443"/>
          </a:xfrm>
          <a:prstGeom prst="rect">
            <a:avLst/>
          </a:prstGeom>
        </p:spPr>
      </p:pic>
      <p:grpSp>
        <p:nvGrpSpPr>
          <p:cNvPr id="21" name="Group 20">
            <a:extLst>
              <a:ext uri="{FF2B5EF4-FFF2-40B4-BE49-F238E27FC236}">
                <a16:creationId xmlns:a16="http://schemas.microsoft.com/office/drawing/2014/main" id="{6159FD8B-DA12-E54A-BD8E-BC52C8B51FC3}"/>
              </a:ext>
            </a:extLst>
          </p:cNvPr>
          <p:cNvGrpSpPr/>
          <p:nvPr userDrawn="1"/>
        </p:nvGrpSpPr>
        <p:grpSpPr>
          <a:xfrm>
            <a:off x="667638" y="6306081"/>
            <a:ext cx="6691278" cy="53219"/>
            <a:chOff x="667641" y="6313581"/>
            <a:chExt cx="7276741" cy="45719"/>
          </a:xfrm>
        </p:grpSpPr>
        <p:sp>
          <p:nvSpPr>
            <p:cNvPr id="22" name="Rectangle 21">
              <a:extLst>
                <a:ext uri="{FF2B5EF4-FFF2-40B4-BE49-F238E27FC236}">
                  <a16:creationId xmlns:a16="http://schemas.microsoft.com/office/drawing/2014/main" id="{6CBDED09-A0A2-FC44-B487-ECAA83EE6387}"/>
                </a:ext>
              </a:extLst>
            </p:cNvPr>
            <p:cNvSpPr/>
            <p:nvPr userDrawn="1"/>
          </p:nvSpPr>
          <p:spPr>
            <a:xfrm flipV="1">
              <a:off x="667641" y="6313581"/>
              <a:ext cx="3326484" cy="45719"/>
            </a:xfrm>
            <a:prstGeom prst="rect">
              <a:avLst/>
            </a:prstGeom>
            <a:solidFill>
              <a:srgbClr val="006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76DEAB3-2BC9-3741-A7AA-C0F6B71970EA}"/>
                </a:ext>
              </a:extLst>
            </p:cNvPr>
            <p:cNvSpPr/>
            <p:nvPr userDrawn="1"/>
          </p:nvSpPr>
          <p:spPr>
            <a:xfrm flipV="1">
              <a:off x="3994122" y="6313582"/>
              <a:ext cx="1899841" cy="45716"/>
            </a:xfrm>
            <a:prstGeom prst="rect">
              <a:avLst/>
            </a:prstGeom>
            <a:solidFill>
              <a:srgbClr val="007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7BDC810D-2656-A647-B3C3-4D97FA7B5065}"/>
                </a:ext>
              </a:extLst>
            </p:cNvPr>
            <p:cNvSpPr/>
            <p:nvPr userDrawn="1"/>
          </p:nvSpPr>
          <p:spPr>
            <a:xfrm flipV="1">
              <a:off x="5893963" y="6313582"/>
              <a:ext cx="1211336" cy="45716"/>
            </a:xfrm>
            <a:prstGeom prst="rect">
              <a:avLst/>
            </a:prstGeom>
            <a:solidFill>
              <a:srgbClr val="00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27035FB4-D83C-974F-9212-F7662A073634}"/>
                </a:ext>
              </a:extLst>
            </p:cNvPr>
            <p:cNvSpPr/>
            <p:nvPr userDrawn="1"/>
          </p:nvSpPr>
          <p:spPr>
            <a:xfrm flipV="1">
              <a:off x="7105297" y="6313583"/>
              <a:ext cx="839085" cy="45716"/>
            </a:xfrm>
            <a:prstGeom prst="rect">
              <a:avLst/>
            </a:prstGeom>
            <a:solidFill>
              <a:srgbClr val="118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 name="TextBox 25">
            <a:extLst>
              <a:ext uri="{FF2B5EF4-FFF2-40B4-BE49-F238E27FC236}">
                <a16:creationId xmlns:a16="http://schemas.microsoft.com/office/drawing/2014/main" id="{8DA3722A-6D40-1241-BC75-3DC8893F50CF}"/>
              </a:ext>
            </a:extLst>
          </p:cNvPr>
          <p:cNvSpPr txBox="1"/>
          <p:nvPr userDrawn="1"/>
        </p:nvSpPr>
        <p:spPr>
          <a:xfrm>
            <a:off x="667638" y="6399856"/>
            <a:ext cx="8610176"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i="1" dirty="0">
                <a:solidFill>
                  <a:schemeClr val="bg2">
                    <a:lumMod val="50000"/>
                  </a:schemeClr>
                </a:solidFill>
              </a:rPr>
              <a:t>Richard Woods, Georgia’s School Superintendent</a:t>
            </a:r>
            <a:r>
              <a:rPr lang="en-US" sz="1100" b="1" dirty="0">
                <a:solidFill>
                  <a:schemeClr val="bg2">
                    <a:lumMod val="50000"/>
                  </a:schemeClr>
                </a:solidFill>
              </a:rPr>
              <a:t> </a:t>
            </a:r>
            <a:r>
              <a:rPr lang="en-US" sz="1100" b="1" dirty="0">
                <a:solidFill>
                  <a:srgbClr val="1186CA"/>
                </a:solidFill>
              </a:rPr>
              <a:t>|</a:t>
            </a:r>
            <a:r>
              <a:rPr lang="en-US" sz="1100" b="1" dirty="0">
                <a:solidFill>
                  <a:schemeClr val="bg2">
                    <a:lumMod val="50000"/>
                  </a:schemeClr>
                </a:solidFill>
              </a:rPr>
              <a:t> Georgia Department of Education </a:t>
            </a:r>
            <a:r>
              <a:rPr lang="en-US" sz="1100" b="1" dirty="0">
                <a:solidFill>
                  <a:srgbClr val="1186CA"/>
                </a:solidFill>
              </a:rPr>
              <a:t>|</a:t>
            </a:r>
            <a:r>
              <a:rPr lang="en-US" sz="1100" b="1" dirty="0">
                <a:solidFill>
                  <a:schemeClr val="bg2">
                    <a:lumMod val="50000"/>
                  </a:schemeClr>
                </a:solidFill>
              </a:rPr>
              <a:t> </a:t>
            </a:r>
            <a:r>
              <a:rPr lang="en-US" sz="1100" b="1" i="1" dirty="0">
                <a:solidFill>
                  <a:schemeClr val="bg2">
                    <a:lumMod val="50000"/>
                  </a:schemeClr>
                </a:solidFill>
              </a:rPr>
              <a:t>Educating Georgia’s Future </a:t>
            </a:r>
          </a:p>
          <a:p>
            <a:pPr algn="l"/>
            <a:endParaRPr lang="en-US" sz="1100" dirty="0"/>
          </a:p>
        </p:txBody>
      </p:sp>
      <p:sp>
        <p:nvSpPr>
          <p:cNvPr id="13" name="TextBox 12">
            <a:extLst>
              <a:ext uri="{FF2B5EF4-FFF2-40B4-BE49-F238E27FC236}">
                <a16:creationId xmlns:a16="http://schemas.microsoft.com/office/drawing/2014/main" id="{16335C2F-4DC0-BD47-85DE-833972DEE160}"/>
              </a:ext>
            </a:extLst>
          </p:cNvPr>
          <p:cNvSpPr txBox="1"/>
          <p:nvPr userDrawn="1"/>
        </p:nvSpPr>
        <p:spPr>
          <a:xfrm>
            <a:off x="1" y="6360565"/>
            <a:ext cx="667637" cy="292388"/>
          </a:xfrm>
          <a:prstGeom prst="rect">
            <a:avLst/>
          </a:prstGeom>
          <a:noFill/>
        </p:spPr>
        <p:txBody>
          <a:bodyPr wrap="square" rtlCol="0">
            <a:spAutoFit/>
          </a:bodyPr>
          <a:lstStyle/>
          <a:p>
            <a:pPr algn="ctr"/>
            <a:fld id="{75C24A24-6544-0B45-B7A4-3B500436EB52}" type="slidenum">
              <a:rPr lang="en-US" sz="1300" b="1" smtClean="0">
                <a:solidFill>
                  <a:schemeClr val="bg1"/>
                </a:solidFill>
                <a:latin typeface="Arial" panose="020B0604020202020204" pitchFamily="34" charset="0"/>
                <a:cs typeface="Arial" panose="020B0604020202020204" pitchFamily="34" charset="0"/>
              </a:rPr>
              <a:pPr algn="ctr"/>
              <a:t>‹#›</a:t>
            </a:fld>
            <a:endParaRPr lang="en-US" sz="13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835381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8/18/2020</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dirty="0"/>
          </a:p>
        </p:txBody>
      </p:sp>
    </p:spTree>
    <p:extLst>
      <p:ext uri="{BB962C8B-B14F-4D97-AF65-F5344CB8AC3E}">
        <p14:creationId xmlns:p14="http://schemas.microsoft.com/office/powerpoint/2010/main" val="3855436152"/>
      </p:ext>
    </p:extLst>
  </p:cSld>
  <p:clrMap bg1="lt1" tx1="dk1" bg2="lt2" tx2="dk2" accent1="accent1" accent2="accent2" accent3="accent3" accent4="accent4" accent5="accent5" accent6="accent6" hlink="hlink" folHlink="folHlink"/>
  <p:sldLayoutIdLst>
    <p:sldLayoutId id="2147483674" r:id="rId1"/>
    <p:sldLayoutId id="2147483696"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 id="2147483690" r:id="rId18"/>
    <p:sldLayoutId id="2147483691" r:id="rId19"/>
    <p:sldLayoutId id="2147483692" r:id="rId20"/>
    <p:sldLayoutId id="2147483672" r:id="rId21"/>
  </p:sldLayoutIdLst>
  <p:txStyles>
    <p:titleStyle>
      <a:lvl1pPr algn="l" defTabSz="914400" rtl="0" eaLnBrk="1" latinLnBrk="0" hangingPunct="1">
        <a:lnSpc>
          <a:spcPct val="90000"/>
        </a:lnSpc>
        <a:spcBef>
          <a:spcPct val="0"/>
        </a:spcBef>
        <a:buNone/>
        <a:defRPr sz="3600" b="1" i="0" kern="1200">
          <a:solidFill>
            <a:srgbClr val="44883E"/>
          </a:solidFill>
          <a:latin typeface="Arial" panose="020B0604020202020204" pitchFamily="34" charset="0"/>
          <a:ea typeface="Helvetica Neue Medium" panose="02000503000000020004" pitchFamily="2" charset="0"/>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8.emf"/><Relationship Id="rId7" Type="http://schemas.openxmlformats.org/officeDocument/2006/relationships/image" Target="../media/image32.jpg"/><Relationship Id="rId2" Type="http://schemas.openxmlformats.org/officeDocument/2006/relationships/notesSlide" Target="../notesSlides/notesSlide5.xml"/><Relationship Id="rId1" Type="http://schemas.openxmlformats.org/officeDocument/2006/relationships/slideLayout" Target="../slideLayouts/slideLayout10.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s>
</file>

<file path=ppt/slides/_rels/slide1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34.png"/></Relationships>
</file>

<file path=ppt/slides/_rels/slide1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38.jpeg"/><Relationship Id="rId5" Type="http://schemas.openxmlformats.org/officeDocument/2006/relationships/image" Target="../media/image37.jpg"/><Relationship Id="rId4" Type="http://schemas.openxmlformats.org/officeDocument/2006/relationships/image" Target="../media/image36.jpg"/></Relationships>
</file>

<file path=ppt/slides/_rels/slide1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png"/><Relationship Id="rId1" Type="http://schemas.openxmlformats.org/officeDocument/2006/relationships/slideLayout" Target="../slideLayouts/slideLayout3.xml"/><Relationship Id="rId4" Type="http://schemas.openxmlformats.org/officeDocument/2006/relationships/image" Target="../media/image41.png"/></Relationships>
</file>

<file path=ppt/slides/_rels/slide1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43.jpeg"/></Relationships>
</file>

<file path=ppt/slides/_rels/slide1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47.png"/></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50.JPG"/><Relationship Id="rId5" Type="http://schemas.openxmlformats.org/officeDocument/2006/relationships/image" Target="../media/image49.JPG"/><Relationship Id="rId4" Type="http://schemas.openxmlformats.org/officeDocument/2006/relationships/image" Target="../media/image48.jpg"/></Relationships>
</file>

<file path=ppt/slides/_rels/slide17.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1.xml"/><Relationship Id="rId1" Type="http://schemas.openxmlformats.org/officeDocument/2006/relationships/slideLayout" Target="../slideLayouts/slideLayout3.xml"/><Relationship Id="rId5" Type="http://schemas.openxmlformats.org/officeDocument/2006/relationships/image" Target="../media/image53.png"/><Relationship Id="rId4" Type="http://schemas.openxmlformats.org/officeDocument/2006/relationships/image" Target="../media/image52.jpeg"/></Relationships>
</file>

<file path=ppt/slides/_rels/slide18.xml.rels><?xml version="1.0" encoding="UTF-8" standalone="yes"?>
<Relationships xmlns="http://schemas.openxmlformats.org/package/2006/relationships"><Relationship Id="rId3" Type="http://schemas.openxmlformats.org/officeDocument/2006/relationships/hyperlink" Target="http://georgiaffa.org/" TargetMode="External"/><Relationship Id="rId7" Type="http://schemas.openxmlformats.org/officeDocument/2006/relationships/image" Target="../media/image56.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55.jpeg"/><Relationship Id="rId5" Type="http://schemas.openxmlformats.org/officeDocument/2006/relationships/image" Target="../media/image54.jpeg"/><Relationship Id="rId4" Type="http://schemas.openxmlformats.org/officeDocument/2006/relationships/image" Target="../media/image15.png"/></Relationships>
</file>

<file path=ppt/slides/_rels/slide19.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13.xml"/><Relationship Id="rId1" Type="http://schemas.openxmlformats.org/officeDocument/2006/relationships/slideLayout" Target="../slideLayouts/slideLayout3.xml"/><Relationship Id="rId5" Type="http://schemas.openxmlformats.org/officeDocument/2006/relationships/image" Target="../media/image59.jpeg"/><Relationship Id="rId4" Type="http://schemas.openxmlformats.org/officeDocument/2006/relationships/image" Target="../media/image58.png"/></Relationships>
</file>

<file path=ppt/slides/_rels/slide2.xml.rels><?xml version="1.0" encoding="UTF-8" standalone="yes"?>
<Relationships xmlns="http://schemas.openxmlformats.org/package/2006/relationships"><Relationship Id="rId8" Type="http://schemas.openxmlformats.org/officeDocument/2006/relationships/image" Target="../media/image16.jpeg"/><Relationship Id="rId13" Type="http://schemas.openxmlformats.org/officeDocument/2006/relationships/image" Target="../media/image21.jpeg"/><Relationship Id="rId3" Type="http://schemas.openxmlformats.org/officeDocument/2006/relationships/image" Target="../media/image12.png"/><Relationship Id="rId7" Type="http://schemas.openxmlformats.org/officeDocument/2006/relationships/image" Target="../media/image15.png"/><Relationship Id="rId12"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10.xml"/><Relationship Id="rId6" Type="http://schemas.openxmlformats.org/officeDocument/2006/relationships/hyperlink" Target="http://georgiaffa.org/" TargetMode="External"/><Relationship Id="rId11" Type="http://schemas.openxmlformats.org/officeDocument/2006/relationships/image" Target="../media/image19.jpeg"/><Relationship Id="rId5" Type="http://schemas.openxmlformats.org/officeDocument/2006/relationships/image" Target="../media/image14.jpeg"/><Relationship Id="rId10" Type="http://schemas.openxmlformats.org/officeDocument/2006/relationships/image" Target="../media/image18.jpeg"/><Relationship Id="rId4" Type="http://schemas.openxmlformats.org/officeDocument/2006/relationships/image" Target="../media/image13.jpeg"/><Relationship Id="rId9" Type="http://schemas.openxmlformats.org/officeDocument/2006/relationships/image" Target="../media/image17.jpeg"/></Relationships>
</file>

<file path=ppt/slides/_rels/slide20.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63.jpeg"/><Relationship Id="rId5" Type="http://schemas.openxmlformats.org/officeDocument/2006/relationships/image" Target="../media/image62.jpeg"/><Relationship Id="rId4" Type="http://schemas.openxmlformats.org/officeDocument/2006/relationships/image" Target="../media/image61.jpeg"/></Relationships>
</file>

<file path=ppt/slides/_rels/slide21.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g"/><Relationship Id="rId1" Type="http://schemas.openxmlformats.org/officeDocument/2006/relationships/slideLayout" Target="../slideLayouts/slideLayout3.xml"/><Relationship Id="rId4" Type="http://schemas.openxmlformats.org/officeDocument/2006/relationships/image" Target="../media/image66.jpeg"/></Relationships>
</file>

<file path=ppt/slides/_rels/slide22.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69.jpg"/><Relationship Id="rId5" Type="http://schemas.openxmlformats.org/officeDocument/2006/relationships/image" Target="../media/image68.jpg"/><Relationship Id="rId4" Type="http://schemas.openxmlformats.org/officeDocument/2006/relationships/image" Target="../media/image67.jpg"/></Relationships>
</file>

<file path=ppt/slides/_rels/slide23.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image" Target="../media/image72.jpg"/><Relationship Id="rId5" Type="http://schemas.openxmlformats.org/officeDocument/2006/relationships/image" Target="../media/image65.jpeg"/><Relationship Id="rId4" Type="http://schemas.openxmlformats.org/officeDocument/2006/relationships/image" Target="../media/image71.png"/></Relationships>
</file>

<file path=ppt/slides/_rels/slide24.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png"/></Relationships>
</file>

<file path=ppt/slides/_rels/slide25.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18.xml"/><Relationship Id="rId1" Type="http://schemas.openxmlformats.org/officeDocument/2006/relationships/slideLayout" Target="../slideLayouts/slideLayout3.xml"/><Relationship Id="rId5" Type="http://schemas.openxmlformats.org/officeDocument/2006/relationships/image" Target="../media/image77.jpeg"/><Relationship Id="rId4" Type="http://schemas.openxmlformats.org/officeDocument/2006/relationships/image" Target="../media/image76.png"/></Relationships>
</file>

<file path=ppt/slides/_rels/slide26.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81.jpeg"/><Relationship Id="rId5" Type="http://schemas.openxmlformats.org/officeDocument/2006/relationships/image" Target="../media/image80.png"/><Relationship Id="rId4" Type="http://schemas.openxmlformats.org/officeDocument/2006/relationships/image" Target="../media/image79.jpg"/></Relationships>
</file>

<file path=ppt/slides/_rels/slide27.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20.xml"/><Relationship Id="rId1" Type="http://schemas.openxmlformats.org/officeDocument/2006/relationships/slideLayout" Target="../slideLayouts/slideLayout10.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83.png"/></Relationships>
</file>

<file path=ppt/slides/_rels/slide28.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21.xml"/><Relationship Id="rId1" Type="http://schemas.openxmlformats.org/officeDocument/2006/relationships/slideLayout" Target="../slideLayouts/slideLayout3.xml"/><Relationship Id="rId5" Type="http://schemas.openxmlformats.org/officeDocument/2006/relationships/image" Target="../media/image88.png"/><Relationship Id="rId4" Type="http://schemas.openxmlformats.org/officeDocument/2006/relationships/image" Target="../media/image87.png"/></Relationships>
</file>

<file path=ppt/slides/_rels/slide29.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92.jpeg"/><Relationship Id="rId5" Type="http://schemas.openxmlformats.org/officeDocument/2006/relationships/image" Target="../media/image91.jpeg"/><Relationship Id="rId4" Type="http://schemas.openxmlformats.org/officeDocument/2006/relationships/image" Target="../media/image90.jpeg"/></Relationships>
</file>

<file path=ppt/slides/_rels/slide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slideLayout" Target="../slideLayouts/slideLayout10.xml"/><Relationship Id="rId1" Type="http://schemas.openxmlformats.org/officeDocument/2006/relationships/video" Target="https://player.vimeo.com/video/438293604?app_id=122963" TargetMode="External"/></Relationships>
</file>

<file path=ppt/slides/_rels/slide30.xml.rels><?xml version="1.0" encoding="UTF-8" standalone="yes"?>
<Relationships xmlns="http://schemas.openxmlformats.org/package/2006/relationships"><Relationship Id="rId8" Type="http://schemas.openxmlformats.org/officeDocument/2006/relationships/image" Target="../media/image98.jpeg"/><Relationship Id="rId13" Type="http://schemas.openxmlformats.org/officeDocument/2006/relationships/image" Target="../media/image103.jpeg"/><Relationship Id="rId18" Type="http://schemas.openxmlformats.org/officeDocument/2006/relationships/image" Target="../media/image108.jpeg"/><Relationship Id="rId3" Type="http://schemas.openxmlformats.org/officeDocument/2006/relationships/image" Target="../media/image93.jpeg"/><Relationship Id="rId7" Type="http://schemas.openxmlformats.org/officeDocument/2006/relationships/image" Target="../media/image97.jpg"/><Relationship Id="rId12" Type="http://schemas.openxmlformats.org/officeDocument/2006/relationships/image" Target="../media/image102.png"/><Relationship Id="rId17" Type="http://schemas.openxmlformats.org/officeDocument/2006/relationships/image" Target="../media/image107.jpeg"/><Relationship Id="rId2" Type="http://schemas.openxmlformats.org/officeDocument/2006/relationships/notesSlide" Target="../notesSlides/notesSlide23.xml"/><Relationship Id="rId16" Type="http://schemas.openxmlformats.org/officeDocument/2006/relationships/image" Target="../media/image106.jpeg"/><Relationship Id="rId20" Type="http://schemas.openxmlformats.org/officeDocument/2006/relationships/image" Target="../media/image110.jpeg"/><Relationship Id="rId1" Type="http://schemas.openxmlformats.org/officeDocument/2006/relationships/slideLayout" Target="../slideLayouts/slideLayout3.xml"/><Relationship Id="rId6" Type="http://schemas.openxmlformats.org/officeDocument/2006/relationships/image" Target="../media/image96.jpeg"/><Relationship Id="rId11" Type="http://schemas.openxmlformats.org/officeDocument/2006/relationships/image" Target="../media/image101.jpeg"/><Relationship Id="rId5" Type="http://schemas.openxmlformats.org/officeDocument/2006/relationships/image" Target="../media/image95.jpeg"/><Relationship Id="rId15" Type="http://schemas.openxmlformats.org/officeDocument/2006/relationships/image" Target="../media/image105.jpeg"/><Relationship Id="rId10" Type="http://schemas.openxmlformats.org/officeDocument/2006/relationships/image" Target="../media/image100.jpeg"/><Relationship Id="rId19" Type="http://schemas.openxmlformats.org/officeDocument/2006/relationships/image" Target="../media/image109.jpeg"/><Relationship Id="rId4" Type="http://schemas.openxmlformats.org/officeDocument/2006/relationships/image" Target="../media/image94.jpeg"/><Relationship Id="rId9" Type="http://schemas.openxmlformats.org/officeDocument/2006/relationships/image" Target="../media/image99.jpeg"/><Relationship Id="rId14" Type="http://schemas.openxmlformats.org/officeDocument/2006/relationships/image" Target="../media/image104.jpeg"/></Relationships>
</file>

<file path=ppt/slides/_rels/slide31.xml.rels><?xml version="1.0" encoding="UTF-8" standalone="yes"?>
<Relationships xmlns="http://schemas.openxmlformats.org/package/2006/relationships"><Relationship Id="rId3" Type="http://schemas.openxmlformats.org/officeDocument/2006/relationships/hyperlink" Target="http://www.gactso.org/" TargetMode="External"/><Relationship Id="rId2" Type="http://schemas.openxmlformats.org/officeDocument/2006/relationships/notesSlide" Target="../notesSlides/notesSlide24.xml"/><Relationship Id="rId1" Type="http://schemas.openxmlformats.org/officeDocument/2006/relationships/slideLayout" Target="../slideLayouts/slideLayout10.xml"/><Relationship Id="rId4" Type="http://schemas.openxmlformats.org/officeDocument/2006/relationships/image" Target="../media/image111.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g"/><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8" Type="http://schemas.openxmlformats.org/officeDocument/2006/relationships/hyperlink" Target="http://georgiaffa.org/" TargetMode="External"/><Relationship Id="rId3" Type="http://schemas.openxmlformats.org/officeDocument/2006/relationships/image" Target="../media/image35.jpeg"/><Relationship Id="rId7" Type="http://schemas.openxmlformats.org/officeDocument/2006/relationships/image" Target="../media/image81.jpeg"/><Relationship Id="rId12" Type="http://schemas.openxmlformats.org/officeDocument/2006/relationships/image" Target="../media/image116.jpg"/><Relationship Id="rId2" Type="http://schemas.openxmlformats.org/officeDocument/2006/relationships/image" Target="../media/image89.png"/><Relationship Id="rId1" Type="http://schemas.openxmlformats.org/officeDocument/2006/relationships/slideLayout" Target="../slideLayouts/slideLayout8.xml"/><Relationship Id="rId6" Type="http://schemas.openxmlformats.org/officeDocument/2006/relationships/image" Target="../media/image72.jpg"/><Relationship Id="rId11" Type="http://schemas.openxmlformats.org/officeDocument/2006/relationships/image" Target="../media/image20.png"/><Relationship Id="rId5" Type="http://schemas.openxmlformats.org/officeDocument/2006/relationships/image" Target="../media/image66.jpeg"/><Relationship Id="rId10" Type="http://schemas.openxmlformats.org/officeDocument/2006/relationships/image" Target="../media/image115.jpeg"/><Relationship Id="rId4" Type="http://schemas.openxmlformats.org/officeDocument/2006/relationships/image" Target="../media/image113.jpeg"/><Relationship Id="rId9" Type="http://schemas.openxmlformats.org/officeDocument/2006/relationships/image" Target="../media/image114.png"/></Relationships>
</file>

<file path=ppt/slides/_rels/slide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F0A2A577-DE07-47D2-B07B-9F43110E0994}"/>
              </a:ext>
            </a:extLst>
          </p:cNvPr>
          <p:cNvCxnSpPr>
            <a:cxnSpLocks/>
          </p:cNvCxnSpPr>
          <p:nvPr/>
        </p:nvCxnSpPr>
        <p:spPr>
          <a:xfrm>
            <a:off x="844550" y="1598359"/>
            <a:ext cx="8085694" cy="0"/>
          </a:xfrm>
          <a:prstGeom prst="line">
            <a:avLst/>
          </a:prstGeom>
          <a:ln w="41275">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7A5F4022-D165-4CB2-94EF-2F712AB0C347}"/>
              </a:ext>
            </a:extLst>
          </p:cNvPr>
          <p:cNvPicPr>
            <a:picLocks noChangeAspect="1"/>
          </p:cNvPicPr>
          <p:nvPr/>
        </p:nvPicPr>
        <p:blipFill>
          <a:blip r:embed="rId3"/>
          <a:stretch>
            <a:fillRect/>
          </a:stretch>
        </p:blipFill>
        <p:spPr>
          <a:xfrm>
            <a:off x="469833" y="1994885"/>
            <a:ext cx="6303306" cy="2594861"/>
          </a:xfrm>
          <a:prstGeom prst="rect">
            <a:avLst/>
          </a:prstGeom>
        </p:spPr>
      </p:pic>
    </p:spTree>
    <p:extLst>
      <p:ext uri="{BB962C8B-B14F-4D97-AF65-F5344CB8AC3E}">
        <p14:creationId xmlns:p14="http://schemas.microsoft.com/office/powerpoint/2010/main" val="21189801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3999" cy="2286000"/>
          </a:xfrm>
          <a:prstGeom prst="rect">
            <a:avLst/>
          </a:prstGeom>
          <a:solidFill>
            <a:srgbClr val="006B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8018" y="2895601"/>
            <a:ext cx="3561936"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2"/>
          <p:cNvSpPr txBox="1">
            <a:spLocks/>
          </p:cNvSpPr>
          <p:nvPr/>
        </p:nvSpPr>
        <p:spPr>
          <a:xfrm>
            <a:off x="3341077" y="2051709"/>
            <a:ext cx="5650523" cy="4313706"/>
          </a:xfrm>
          <a:prstGeom prst="rect">
            <a:avLst/>
          </a:prstGeom>
        </p:spPr>
        <p:txBody>
          <a:bodyPr vert="horz" lIns="91440" tIns="45720" rIns="91440" bIns="45720" rtlCol="0" anchor="ctr">
            <a:normAutofit fontScale="92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dirty="0">
                <a:latin typeface="Helvetica LT Std Black" panose="020B0904030502020204" pitchFamily="34" charset="0"/>
              </a:rPr>
              <a:t>Each element of the diagram is a distinct part of the CTAE division, but they are so fully intertwined that they cannot be fully separated if a complete program is to be offered.</a:t>
            </a:r>
          </a:p>
          <a:p>
            <a:pPr algn="l"/>
            <a:r>
              <a:rPr lang="en-US" sz="2400" dirty="0">
                <a:solidFill>
                  <a:srgbClr val="185EB2"/>
                </a:solidFill>
                <a:latin typeface="Helvetica LT Std Black" panose="020B0904030502020204" pitchFamily="34" charset="0"/>
              </a:rPr>
              <a:t>	 ♦ Professional Development </a:t>
            </a:r>
          </a:p>
          <a:p>
            <a:pPr algn="l"/>
            <a:r>
              <a:rPr lang="en-US" sz="2400" dirty="0">
                <a:solidFill>
                  <a:srgbClr val="185EB2"/>
                </a:solidFill>
                <a:latin typeface="Helvetica LT Std Black" panose="020B0904030502020204" pitchFamily="34" charset="0"/>
              </a:rPr>
              <a:t>	 ♦ Curriculum</a:t>
            </a:r>
          </a:p>
          <a:p>
            <a:pPr algn="l"/>
            <a:r>
              <a:rPr lang="en-US" sz="2400" dirty="0">
                <a:solidFill>
                  <a:srgbClr val="185EB2"/>
                </a:solidFill>
                <a:latin typeface="Helvetica LT Std Black" panose="020B0904030502020204" pitchFamily="34" charset="0"/>
              </a:rPr>
              <a:t>	 ♦ Webinars</a:t>
            </a:r>
          </a:p>
          <a:p>
            <a:pPr algn="l"/>
            <a:r>
              <a:rPr lang="en-US" sz="2400" dirty="0">
                <a:solidFill>
                  <a:srgbClr val="185EB2"/>
                </a:solidFill>
                <a:latin typeface="Helvetica LT Std Black" panose="020B0904030502020204" pitchFamily="34" charset="0"/>
              </a:rPr>
              <a:t>	 ♦ Case Studies</a:t>
            </a:r>
          </a:p>
          <a:p>
            <a:pPr algn="l"/>
            <a:r>
              <a:rPr lang="en-US" sz="2400" dirty="0">
                <a:solidFill>
                  <a:srgbClr val="185EB2"/>
                </a:solidFill>
                <a:latin typeface="Helvetica LT Std Black" panose="020B0904030502020204" pitchFamily="34" charset="0"/>
              </a:rPr>
              <a:t>	 ♦ Classroom Activities</a:t>
            </a:r>
          </a:p>
          <a:p>
            <a:pPr algn="l"/>
            <a:r>
              <a:rPr lang="en-US" sz="2400" dirty="0">
                <a:solidFill>
                  <a:srgbClr val="185EB2"/>
                </a:solidFill>
                <a:latin typeface="Helvetica LT Std Black" panose="020B0904030502020204" pitchFamily="34" charset="0"/>
              </a:rPr>
              <a:t>	 ♦ CDs from National Office</a:t>
            </a:r>
          </a:p>
          <a:p>
            <a:pPr algn="l"/>
            <a:r>
              <a:rPr lang="en-US" sz="2400" dirty="0">
                <a:solidFill>
                  <a:srgbClr val="185EB2"/>
                </a:solidFill>
                <a:latin typeface="Helvetica LT Std Black" panose="020B0904030502020204" pitchFamily="34" charset="0"/>
              </a:rPr>
              <a:t>	 ♦ Online Materials – State &amp;                    		National</a:t>
            </a:r>
            <a:endParaRPr lang="en-US" dirty="0">
              <a:solidFill>
                <a:srgbClr val="185EB2"/>
              </a:solidFill>
              <a:latin typeface="Helvetica LT Std Black" panose="020B0904030502020204" pitchFamily="34" charset="0"/>
            </a:endParaRPr>
          </a:p>
        </p:txBody>
      </p:sp>
      <p:sp>
        <p:nvSpPr>
          <p:cNvPr id="5" name="AutoShape 2" descr="Image result for georgia ctso"/>
          <p:cNvSpPr>
            <a:spLocks noChangeAspect="1" noChangeArrowheads="1"/>
          </p:cNvSpPr>
          <p:nvPr/>
        </p:nvSpPr>
        <p:spPr bwMode="auto">
          <a:xfrm>
            <a:off x="0"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l="17320" r="5853"/>
          <a:stretch/>
        </p:blipFill>
        <p:spPr>
          <a:xfrm>
            <a:off x="152400" y="160338"/>
            <a:ext cx="2028092" cy="1977990"/>
          </a:xfrm>
          <a:prstGeom prst="rect">
            <a:avLst/>
          </a:prstGeom>
        </p:spPr>
      </p:pic>
      <p:pic>
        <p:nvPicPr>
          <p:cNvPr id="10" name="Picture 9"/>
          <p:cNvPicPr>
            <a:picLocks noChangeAspect="1"/>
          </p:cNvPicPr>
          <p:nvPr/>
        </p:nvPicPr>
        <p:blipFill rotWithShape="1">
          <a:blip r:embed="rId5" cstate="print">
            <a:extLst>
              <a:ext uri="{28A0092B-C50C-407E-A947-70E740481C1C}">
                <a14:useLocalDpi xmlns:a14="http://schemas.microsoft.com/office/drawing/2010/main" val="0"/>
              </a:ext>
            </a:extLst>
          </a:blip>
          <a:srcRect l="5778" r="13469"/>
          <a:stretch/>
        </p:blipFill>
        <p:spPr>
          <a:xfrm>
            <a:off x="4419600" y="195508"/>
            <a:ext cx="2129694" cy="1977990"/>
          </a:xfrm>
          <a:prstGeom prst="rect">
            <a:avLst/>
          </a:prstGeom>
        </p:spPr>
      </p:pic>
      <p:pic>
        <p:nvPicPr>
          <p:cNvPr id="15" name="Picture 14"/>
          <p:cNvPicPr>
            <a:picLocks noChangeAspect="1"/>
          </p:cNvPicPr>
          <p:nvPr/>
        </p:nvPicPr>
        <p:blipFill rotWithShape="1">
          <a:blip r:embed="rId6" cstate="print">
            <a:extLst>
              <a:ext uri="{28A0092B-C50C-407E-A947-70E740481C1C}">
                <a14:useLocalDpi xmlns:a14="http://schemas.microsoft.com/office/drawing/2010/main" val="0"/>
              </a:ext>
            </a:extLst>
          </a:blip>
          <a:srcRect l="8718" t="2765" r="21924" b="10597"/>
          <a:stretch/>
        </p:blipFill>
        <p:spPr>
          <a:xfrm>
            <a:off x="2362200" y="255746"/>
            <a:ext cx="1957754" cy="1834075"/>
          </a:xfrm>
          <a:prstGeom prst="rect">
            <a:avLst/>
          </a:prstGeom>
          <a:scene3d>
            <a:camera prst="orthographicFront">
              <a:rot lat="0" lon="0" rev="16200000"/>
            </a:camera>
            <a:lightRig rig="threePt" dir="t"/>
          </a:scene3d>
        </p:spPr>
      </p:pic>
      <p:pic>
        <p:nvPicPr>
          <p:cNvPr id="16" name="Picture 15"/>
          <p:cNvPicPr>
            <a:picLocks noChangeAspect="1"/>
          </p:cNvPicPr>
          <p:nvPr/>
        </p:nvPicPr>
        <p:blipFill rotWithShape="1">
          <a:blip r:embed="rId7" cstate="print">
            <a:extLst>
              <a:ext uri="{28A0092B-C50C-407E-A947-70E740481C1C}">
                <a14:useLocalDpi xmlns:a14="http://schemas.microsoft.com/office/drawing/2010/main" val="0"/>
              </a:ext>
            </a:extLst>
          </a:blip>
          <a:srcRect l="12783" r="8948"/>
          <a:stretch/>
        </p:blipFill>
        <p:spPr>
          <a:xfrm>
            <a:off x="6658708" y="216450"/>
            <a:ext cx="2332892" cy="1974633"/>
          </a:xfrm>
          <a:prstGeom prst="rect">
            <a:avLst/>
          </a:prstGeom>
        </p:spPr>
      </p:pic>
    </p:spTree>
    <p:extLst>
      <p:ext uri="{BB962C8B-B14F-4D97-AF65-F5344CB8AC3E}">
        <p14:creationId xmlns:p14="http://schemas.microsoft.com/office/powerpoint/2010/main" val="40113976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762000"/>
            <a:ext cx="7520940" cy="548640"/>
          </a:xfrm>
        </p:spPr>
        <p:txBody>
          <a:bodyPr>
            <a:normAutofit fontScale="90000"/>
          </a:bodyPr>
          <a:lstStyle/>
          <a:p>
            <a:r>
              <a:rPr lang="en-US" sz="3600" b="1" dirty="0"/>
              <a:t>MARKETING EDUCATION</a:t>
            </a:r>
          </a:p>
        </p:txBody>
      </p:sp>
      <p:sp>
        <p:nvSpPr>
          <p:cNvPr id="4" name="Rectangle 3"/>
          <p:cNvSpPr/>
          <p:nvPr/>
        </p:nvSpPr>
        <p:spPr>
          <a:xfrm>
            <a:off x="2236470" y="1289052"/>
            <a:ext cx="4572000" cy="646331"/>
          </a:xfrm>
          <a:prstGeom prst="rect">
            <a:avLst/>
          </a:prstGeom>
        </p:spPr>
        <p:txBody>
          <a:bodyPr>
            <a:spAutoFit/>
          </a:bodyPr>
          <a:lstStyle/>
          <a:p>
            <a:pPr algn="ctr"/>
            <a:r>
              <a:rPr lang="en-US" b="1" dirty="0"/>
              <a:t>Marketing </a:t>
            </a:r>
          </a:p>
          <a:p>
            <a:pPr algn="ctr"/>
            <a:r>
              <a:rPr lang="en-US" b="1" dirty="0"/>
              <a:t>Hospitality &amp; Tourism</a:t>
            </a:r>
            <a:r>
              <a:rPr lang="en-US" dirty="0"/>
              <a:t> </a:t>
            </a:r>
          </a:p>
        </p:txBody>
      </p:sp>
      <p:pic>
        <p:nvPicPr>
          <p:cNvPr id="23557" name="Picture 5" descr="Georgia DECA"/>
          <p:cNvPicPr>
            <a:picLocks noChangeAspect="1" noChangeArrowheads="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t="9259"/>
          <a:stretch/>
        </p:blipFill>
        <p:spPr bwMode="auto">
          <a:xfrm>
            <a:off x="6553200" y="3194297"/>
            <a:ext cx="2264700" cy="2055002"/>
          </a:xfrm>
          <a:prstGeom prst="rect">
            <a:avLst/>
          </a:prstGeom>
          <a:noFill/>
          <a:extLst>
            <a:ext uri="{909E8E84-426E-40DD-AFC4-6F175D3DCCD1}">
              <a14:hiddenFill xmlns:a14="http://schemas.microsoft.com/office/drawing/2010/main">
                <a:solidFill>
                  <a:srgbClr val="FFFFFF"/>
                </a:solidFill>
              </a14:hiddenFill>
            </a:ext>
          </a:extLst>
        </p:spPr>
      </p:pic>
      <p:grpSp>
        <p:nvGrpSpPr>
          <p:cNvPr id="15" name="Group 14"/>
          <p:cNvGrpSpPr/>
          <p:nvPr/>
        </p:nvGrpSpPr>
        <p:grpSpPr>
          <a:xfrm>
            <a:off x="609600" y="2583533"/>
            <a:ext cx="2743200" cy="3512467"/>
            <a:chOff x="3149396" y="1524000"/>
            <a:chExt cx="2743200" cy="3512467"/>
          </a:xfrm>
        </p:grpSpPr>
        <p:sp>
          <p:nvSpPr>
            <p:cNvPr id="7" name="Content Placeholder 2"/>
            <p:cNvSpPr txBox="1">
              <a:spLocks/>
            </p:cNvSpPr>
            <p:nvPr/>
          </p:nvSpPr>
          <p:spPr>
            <a:xfrm>
              <a:off x="3149396" y="4232096"/>
              <a:ext cx="2743200" cy="804371"/>
            </a:xfrm>
            <a:prstGeom prst="rect">
              <a:avLst/>
            </a:prstGeom>
          </p:spPr>
          <p:txBody>
            <a:bodyPr vert="horz" lIns="91440" tIns="45720" rIns="91440" bIns="45720" rtlCol="0">
              <a:normAutofit fontScale="92500" lnSpcReduction="10000"/>
            </a:bodyPr>
            <a:lstStyle>
              <a:lvl1pPr marL="342900" indent="-342900" algn="l" defTabSz="914400" rtl="0" eaLnBrk="1" latinLnBrk="0" hangingPunct="1">
                <a:spcBef>
                  <a:spcPts val="800"/>
                </a:spcBef>
                <a:buFont typeface="Arial" pitchFamily="34" charset="0"/>
                <a:buNone/>
                <a:defRPr sz="1600" b="1" kern="1200">
                  <a:solidFill>
                    <a:schemeClr val="tx1"/>
                  </a:solidFill>
                  <a:latin typeface="+mn-lt"/>
                  <a:ea typeface="+mn-ea"/>
                  <a:cs typeface="+mn-cs"/>
                </a:defRPr>
              </a:lvl1pPr>
              <a:lvl2pPr marL="173736" indent="-173736"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2pPr>
              <a:lvl3pPr marL="402336" indent="-164592"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3pPr>
              <a:lvl4pPr marL="630936" indent="-164592"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4pPr>
              <a:lvl5pPr marL="859536" indent="-173736"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5pPr>
              <a:lvl6pPr marL="1097280" indent="-173736"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6pPr>
              <a:lvl7pPr marL="13533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7pPr>
              <a:lvl8pPr marL="15819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8pPr>
              <a:lvl9pPr marL="1792224"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9pPr>
            </a:lstStyle>
            <a:p>
              <a:pPr algn="ctr">
                <a:spcBef>
                  <a:spcPts val="0"/>
                </a:spcBef>
              </a:pPr>
              <a:r>
                <a:rPr lang="en-US" sz="1800" dirty="0"/>
                <a:t>Vacant</a:t>
              </a:r>
            </a:p>
            <a:p>
              <a:pPr algn="ctr">
                <a:spcBef>
                  <a:spcPts val="0"/>
                </a:spcBef>
              </a:pPr>
              <a:r>
                <a:rPr lang="en-US" sz="1800" dirty="0"/>
                <a:t>Program Specialist</a:t>
              </a:r>
            </a:p>
            <a:p>
              <a:pPr algn="ctr">
                <a:spcBef>
                  <a:spcPts val="0"/>
                </a:spcBef>
              </a:pPr>
              <a:r>
                <a:rPr lang="en-US" sz="1800" dirty="0"/>
                <a:t>rivey@doe.k12.ga.us</a:t>
              </a:r>
            </a:p>
          </p:txBody>
        </p:sp>
        <p:sp>
          <p:nvSpPr>
            <p:cNvPr id="13" name="Content Placeholder 2"/>
            <p:cNvSpPr txBox="1">
              <a:spLocks/>
            </p:cNvSpPr>
            <p:nvPr/>
          </p:nvSpPr>
          <p:spPr>
            <a:xfrm>
              <a:off x="3540273" y="1524000"/>
              <a:ext cx="2250926" cy="388961"/>
            </a:xfrm>
            <a:prstGeom prst="rect">
              <a:avLst/>
            </a:prstGeom>
          </p:spPr>
          <p:txBody>
            <a:bodyPr vert="horz" lIns="91440" tIns="45720" rIns="91440" bIns="45720" rtlCol="0">
              <a:normAutofit/>
            </a:bodyPr>
            <a:lstStyle>
              <a:lvl1pPr marL="342900" indent="-342900" algn="l" defTabSz="914400" rtl="0" eaLnBrk="1" latinLnBrk="0" hangingPunct="1">
                <a:spcBef>
                  <a:spcPts val="800"/>
                </a:spcBef>
                <a:buFont typeface="Arial" pitchFamily="34" charset="0"/>
                <a:buNone/>
                <a:defRPr sz="1600" b="1" kern="1200">
                  <a:solidFill>
                    <a:schemeClr val="tx1"/>
                  </a:solidFill>
                  <a:latin typeface="+mn-lt"/>
                  <a:ea typeface="+mn-ea"/>
                  <a:cs typeface="+mn-cs"/>
                </a:defRPr>
              </a:lvl1pPr>
              <a:lvl2pPr marL="173736" indent="-173736"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2pPr>
              <a:lvl3pPr marL="402336" indent="-164592"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3pPr>
              <a:lvl4pPr marL="630936" indent="-164592"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4pPr>
              <a:lvl5pPr marL="859536" indent="-173736"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5pPr>
              <a:lvl6pPr marL="1097280" indent="-173736"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6pPr>
              <a:lvl7pPr marL="13533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7pPr>
              <a:lvl8pPr marL="15819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8pPr>
              <a:lvl9pPr marL="1792224"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9pPr>
            </a:lstStyle>
            <a:p>
              <a:pPr algn="ctr"/>
              <a:r>
                <a:rPr lang="en-US" sz="1800" dirty="0"/>
                <a:t>DOE</a:t>
              </a:r>
            </a:p>
          </p:txBody>
        </p:sp>
      </p:grpSp>
      <p:grpSp>
        <p:nvGrpSpPr>
          <p:cNvPr id="19" name="Group 18">
            <a:extLst>
              <a:ext uri="{FF2B5EF4-FFF2-40B4-BE49-F238E27FC236}">
                <a16:creationId xmlns:a16="http://schemas.microsoft.com/office/drawing/2014/main" id="{8A285D08-919F-45E3-BC7D-A51FF6C7F1AA}"/>
              </a:ext>
            </a:extLst>
          </p:cNvPr>
          <p:cNvGrpSpPr/>
          <p:nvPr/>
        </p:nvGrpSpPr>
        <p:grpSpPr>
          <a:xfrm>
            <a:off x="3333135" y="2499306"/>
            <a:ext cx="3276600" cy="3715653"/>
            <a:chOff x="5550423" y="3362178"/>
            <a:chExt cx="3276600" cy="3715653"/>
          </a:xfrm>
        </p:grpSpPr>
        <p:sp>
          <p:nvSpPr>
            <p:cNvPr id="8" name="Rectangle 7"/>
            <p:cNvSpPr/>
            <p:nvPr/>
          </p:nvSpPr>
          <p:spPr>
            <a:xfrm>
              <a:off x="5550423" y="6154501"/>
              <a:ext cx="3276600" cy="923330"/>
            </a:xfrm>
            <a:prstGeom prst="rect">
              <a:avLst/>
            </a:prstGeom>
          </p:spPr>
          <p:txBody>
            <a:bodyPr wrap="square">
              <a:spAutoFit/>
            </a:bodyPr>
            <a:lstStyle/>
            <a:p>
              <a:pPr algn="ctr"/>
              <a:r>
                <a:rPr lang="en-US" b="1" dirty="0"/>
                <a:t>Shannon Aaron</a:t>
              </a:r>
            </a:p>
            <a:p>
              <a:pPr algn="ctr"/>
              <a:r>
                <a:rPr lang="en-US" b="1" dirty="0"/>
                <a:t>Executive Director </a:t>
              </a:r>
            </a:p>
            <a:p>
              <a:pPr algn="ctr"/>
              <a:r>
                <a:rPr lang="en-US" b="1" dirty="0"/>
                <a:t>georgiadeca@gmail.com</a:t>
              </a:r>
            </a:p>
          </p:txBody>
        </p:sp>
        <p:sp>
          <p:nvSpPr>
            <p:cNvPr id="14" name="Content Placeholder 2"/>
            <p:cNvSpPr txBox="1">
              <a:spLocks/>
            </p:cNvSpPr>
            <p:nvPr/>
          </p:nvSpPr>
          <p:spPr>
            <a:xfrm>
              <a:off x="6293455" y="3362178"/>
              <a:ext cx="1909667" cy="402981"/>
            </a:xfrm>
            <a:prstGeom prst="rect">
              <a:avLst/>
            </a:prstGeom>
          </p:spPr>
          <p:txBody>
            <a:bodyPr vert="horz" lIns="91440" tIns="45720" rIns="91440" bIns="45720" rtlCol="0">
              <a:normAutofit/>
            </a:bodyPr>
            <a:lstStyle>
              <a:lvl1pPr marL="342900" indent="-342900" algn="l" defTabSz="914400" rtl="0" eaLnBrk="1" latinLnBrk="0" hangingPunct="1">
                <a:spcBef>
                  <a:spcPts val="800"/>
                </a:spcBef>
                <a:buFont typeface="Arial" pitchFamily="34" charset="0"/>
                <a:buNone/>
                <a:defRPr sz="1600" b="1" kern="1200">
                  <a:solidFill>
                    <a:schemeClr val="tx1"/>
                  </a:solidFill>
                  <a:latin typeface="+mn-lt"/>
                  <a:ea typeface="+mn-ea"/>
                  <a:cs typeface="+mn-cs"/>
                </a:defRPr>
              </a:lvl1pPr>
              <a:lvl2pPr marL="173736" indent="-173736"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2pPr>
              <a:lvl3pPr marL="402336" indent="-164592"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3pPr>
              <a:lvl4pPr marL="630936" indent="-164592"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4pPr>
              <a:lvl5pPr marL="859536" indent="-173736"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5pPr>
              <a:lvl6pPr marL="1097280" indent="-173736"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6pPr>
              <a:lvl7pPr marL="13533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7pPr>
              <a:lvl8pPr marL="15819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8pPr>
              <a:lvl9pPr marL="1792224"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9pPr>
            </a:lstStyle>
            <a:p>
              <a:pPr algn="ctr"/>
              <a:r>
                <a:rPr lang="en-US" sz="1800" dirty="0"/>
                <a:t>CTSO</a:t>
              </a:r>
            </a:p>
          </p:txBody>
        </p:sp>
        <p:pic>
          <p:nvPicPr>
            <p:cNvPr id="3074"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38213" t="37500" r="55198" b="47656"/>
            <a:stretch/>
          </p:blipFill>
          <p:spPr bwMode="auto">
            <a:xfrm>
              <a:off x="6350925" y="3756910"/>
              <a:ext cx="1794727" cy="23552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25499019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30308" y="510934"/>
            <a:ext cx="2245949" cy="1946489"/>
          </a:xfrm>
          <a:prstGeom prst="rect">
            <a:avLst/>
          </a:prstGeom>
        </p:spPr>
      </p:pic>
      <p:sp>
        <p:nvSpPr>
          <p:cNvPr id="12" name="TextBox 11"/>
          <p:cNvSpPr txBox="1"/>
          <p:nvPr/>
        </p:nvSpPr>
        <p:spPr>
          <a:xfrm>
            <a:off x="4230898" y="2968357"/>
            <a:ext cx="4747849" cy="2031325"/>
          </a:xfrm>
          <a:prstGeom prst="rect">
            <a:avLst/>
          </a:prstGeom>
          <a:noFill/>
          <a:ln w="76200">
            <a:solidFill>
              <a:srgbClr val="006436"/>
            </a:solidFill>
          </a:ln>
        </p:spPr>
        <p:txBody>
          <a:bodyPr wrap="square" rtlCol="0">
            <a:spAutoFit/>
          </a:bodyPr>
          <a:lstStyle/>
          <a:p>
            <a:pPr algn="ctr"/>
            <a:r>
              <a:rPr lang="en-US" dirty="0">
                <a:solidFill>
                  <a:srgbClr val="006438"/>
                </a:solidFill>
                <a:latin typeface="Helvetica LT Std Black" panose="020B0904030502020204" pitchFamily="34" charset="0"/>
                <a:ea typeface="Tahoma" panose="020B0604030504040204" pitchFamily="34" charset="0"/>
                <a:cs typeface="Tahoma" panose="020B0604030504040204" pitchFamily="34" charset="0"/>
              </a:rPr>
              <a:t>Georgia DECA is the 3</a:t>
            </a:r>
            <a:r>
              <a:rPr lang="en-US" baseline="30000" dirty="0">
                <a:solidFill>
                  <a:srgbClr val="006438"/>
                </a:solidFill>
                <a:latin typeface="Helvetica LT Std Black" panose="020B0904030502020204" pitchFamily="34" charset="0"/>
                <a:ea typeface="Tahoma" panose="020B0604030504040204" pitchFamily="34" charset="0"/>
                <a:cs typeface="Tahoma" panose="020B0604030504040204" pitchFamily="34" charset="0"/>
              </a:rPr>
              <a:t>rd</a:t>
            </a:r>
            <a:r>
              <a:rPr lang="en-US" dirty="0">
                <a:solidFill>
                  <a:srgbClr val="006438"/>
                </a:solidFill>
                <a:latin typeface="Helvetica LT Std Black" panose="020B0904030502020204" pitchFamily="34" charset="0"/>
                <a:ea typeface="Tahoma" panose="020B0604030504040204" pitchFamily="34" charset="0"/>
                <a:cs typeface="Tahoma" panose="020B0604030504040204" pitchFamily="34" charset="0"/>
              </a:rPr>
              <a:t> largest chartered association with 13,323 members in 152 active chapters</a:t>
            </a:r>
          </a:p>
          <a:p>
            <a:pPr algn="ctr"/>
            <a:endParaRPr lang="en-US" dirty="0">
              <a:solidFill>
                <a:srgbClr val="006438"/>
              </a:solidFill>
              <a:latin typeface="Helvetica LT Std Black" panose="020B0904030502020204" pitchFamily="34" charset="0"/>
              <a:ea typeface="Tahoma" panose="020B0604030504040204" pitchFamily="34" charset="0"/>
              <a:cs typeface="Tahoma" panose="020B0604030504040204" pitchFamily="34" charset="0"/>
            </a:endParaRPr>
          </a:p>
          <a:p>
            <a:pPr algn="ctr"/>
            <a:r>
              <a:rPr lang="en-US" dirty="0">
                <a:solidFill>
                  <a:srgbClr val="006438"/>
                </a:solidFill>
                <a:latin typeface="Helvetica LT Std Black" panose="020B0904030502020204" pitchFamily="34" charset="0"/>
                <a:ea typeface="Tahoma" panose="020B0604030504040204" pitchFamily="34" charset="0"/>
                <a:cs typeface="Tahoma" panose="020B0604030504040204" pitchFamily="34" charset="0"/>
              </a:rPr>
              <a:t>Home of 4 out of 10 largest chapters in the world</a:t>
            </a:r>
          </a:p>
          <a:p>
            <a:pPr algn="ctr"/>
            <a:endParaRPr lang="en-US" dirty="0">
              <a:solidFill>
                <a:srgbClr val="006438"/>
              </a:solidFill>
              <a:latin typeface="Helvetica LT Std Black" panose="020B0904030502020204" pitchFamily="34" charset="0"/>
              <a:ea typeface="Tahoma" panose="020B0604030504040204" pitchFamily="34" charset="0"/>
              <a:cs typeface="Tahoma" panose="020B0604030504040204" pitchFamily="34" charset="0"/>
            </a:endParaRPr>
          </a:p>
        </p:txBody>
      </p:sp>
      <p:sp>
        <p:nvSpPr>
          <p:cNvPr id="13" name="Text Box 4"/>
          <p:cNvSpPr txBox="1">
            <a:spLocks noChangeArrowheads="1"/>
          </p:cNvSpPr>
          <p:nvPr/>
        </p:nvSpPr>
        <p:spPr bwMode="auto">
          <a:xfrm>
            <a:off x="4099232" y="0"/>
            <a:ext cx="5044767" cy="584775"/>
          </a:xfrm>
          <a:prstGeom prst="rect">
            <a:avLst/>
          </a:prstGeom>
          <a:solidFill>
            <a:srgbClr val="184B8D"/>
          </a:solidFill>
          <a:ln w="6350" cmpd="sng">
            <a:noFill/>
          </a:ln>
          <a:effectLst/>
        </p:spPr>
        <p:txBody>
          <a:bodyPr wrap="square">
            <a:spAutoFit/>
          </a:bodyPr>
          <a:lstStyle/>
          <a:p>
            <a:pPr algn="ctr">
              <a:spcBef>
                <a:spcPct val="50000"/>
              </a:spcBef>
            </a:pPr>
            <a:r>
              <a:rPr lang="en-US" altLang="en-US" sz="3200" dirty="0">
                <a:solidFill>
                  <a:schemeClr val="bg1"/>
                </a:solidFill>
                <a:latin typeface="Helvetica LT Std Black" panose="020B0904030502020204" pitchFamily="34" charset="0"/>
                <a:cs typeface="Arial" panose="020B0604020202020204" pitchFamily="34" charset="0"/>
              </a:rPr>
              <a:t>Founded in 1944</a:t>
            </a:r>
          </a:p>
        </p:txBody>
      </p:sp>
      <p:pic>
        <p:nvPicPr>
          <p:cNvPr id="20" name="Picture 19"/>
          <p:cNvPicPr>
            <a:picLocks noChangeAspect="1"/>
          </p:cNvPicPr>
          <p:nvPr/>
        </p:nvPicPr>
        <p:blipFill rotWithShape="1">
          <a:blip r:embed="rId4">
            <a:extLst>
              <a:ext uri="{28A0092B-C50C-407E-A947-70E740481C1C}">
                <a14:useLocalDpi xmlns:a14="http://schemas.microsoft.com/office/drawing/2010/main" val="0"/>
              </a:ext>
            </a:extLst>
          </a:blip>
          <a:srcRect l="5840" t="11478" r="7987" b="16250"/>
          <a:stretch/>
        </p:blipFill>
        <p:spPr>
          <a:xfrm>
            <a:off x="576012" y="4558176"/>
            <a:ext cx="2937681" cy="1847830"/>
          </a:xfrm>
          <a:prstGeom prst="rect">
            <a:avLst/>
          </a:prstGeom>
        </p:spPr>
      </p:pic>
      <p:pic>
        <p:nvPicPr>
          <p:cNvPr id="6" name="Picture 5"/>
          <p:cNvPicPr>
            <a:picLocks noChangeAspect="1"/>
          </p:cNvPicPr>
          <p:nvPr/>
        </p:nvPicPr>
        <p:blipFill rotWithShape="1">
          <a:blip r:embed="rId5" cstate="print">
            <a:extLst>
              <a:ext uri="{28A0092B-C50C-407E-A947-70E740481C1C}">
                <a14:useLocalDpi xmlns:a14="http://schemas.microsoft.com/office/drawing/2010/main" val="0"/>
              </a:ext>
            </a:extLst>
          </a:blip>
          <a:srcRect t="16868" r="6753"/>
          <a:stretch/>
        </p:blipFill>
        <p:spPr>
          <a:xfrm>
            <a:off x="576160" y="567532"/>
            <a:ext cx="2937534" cy="1732292"/>
          </a:xfrm>
          <a:prstGeom prst="rect">
            <a:avLst/>
          </a:prstGeom>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76013" y="2457423"/>
            <a:ext cx="2937681" cy="1943154"/>
          </a:xfrm>
          <a:prstGeom prst="rect">
            <a:avLst/>
          </a:prstGeom>
        </p:spPr>
      </p:pic>
    </p:spTree>
    <p:extLst>
      <p:ext uri="{BB962C8B-B14F-4D97-AF65-F5344CB8AC3E}">
        <p14:creationId xmlns:p14="http://schemas.microsoft.com/office/powerpoint/2010/main" val="40502882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6395" y="747890"/>
            <a:ext cx="7520940" cy="548640"/>
          </a:xfrm>
        </p:spPr>
        <p:txBody>
          <a:bodyPr>
            <a:noAutofit/>
          </a:bodyPr>
          <a:lstStyle/>
          <a:p>
            <a:r>
              <a:rPr lang="en-US" b="1" dirty="0"/>
              <a:t>BUSINESS &amp; COMPUTER SCIENCE</a:t>
            </a:r>
          </a:p>
        </p:txBody>
      </p:sp>
      <p:pic>
        <p:nvPicPr>
          <p:cNvPr id="19457" name="Picture 1"/>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795946" y="2979921"/>
            <a:ext cx="1752600" cy="19948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6" name="Group 15">
            <a:extLst>
              <a:ext uri="{FF2B5EF4-FFF2-40B4-BE49-F238E27FC236}">
                <a16:creationId xmlns:a16="http://schemas.microsoft.com/office/drawing/2014/main" id="{E59636C2-B370-4107-A9D1-331BF5802BEC}"/>
              </a:ext>
            </a:extLst>
          </p:cNvPr>
          <p:cNvGrpSpPr/>
          <p:nvPr/>
        </p:nvGrpSpPr>
        <p:grpSpPr>
          <a:xfrm>
            <a:off x="3657600" y="2565156"/>
            <a:ext cx="2971800" cy="3570834"/>
            <a:chOff x="5775427" y="3194203"/>
            <a:chExt cx="2971800" cy="3570834"/>
          </a:xfrm>
        </p:grpSpPr>
        <p:pic>
          <p:nvPicPr>
            <p:cNvPr id="19459" name="Picture 3" descr="https://pbs.twimg.com/profile_images/83166548/DSC00057.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13020"/>
            <a:stretch/>
          </p:blipFill>
          <p:spPr bwMode="auto">
            <a:xfrm>
              <a:off x="6217001" y="3668555"/>
              <a:ext cx="2048256" cy="2052367"/>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5775427" y="5841707"/>
              <a:ext cx="2971800" cy="923330"/>
            </a:xfrm>
            <a:prstGeom prst="rect">
              <a:avLst/>
            </a:prstGeom>
          </p:spPr>
          <p:txBody>
            <a:bodyPr wrap="square">
              <a:spAutoFit/>
            </a:bodyPr>
            <a:lstStyle/>
            <a:p>
              <a:pPr algn="ctr"/>
              <a:r>
                <a:rPr lang="en-US" b="1" dirty="0"/>
                <a:t>Monty Rhodes </a:t>
              </a:r>
            </a:p>
            <a:p>
              <a:pPr algn="ctr"/>
              <a:r>
                <a:rPr lang="en-US" b="1" dirty="0"/>
                <a:t>Executive Director</a:t>
              </a:r>
            </a:p>
            <a:p>
              <a:pPr algn="ctr"/>
              <a:r>
                <a:rPr lang="en-US" b="1" dirty="0"/>
                <a:t>monty@georgiafbla.org </a:t>
              </a:r>
            </a:p>
          </p:txBody>
        </p:sp>
        <p:sp>
          <p:nvSpPr>
            <p:cNvPr id="13" name="Content Placeholder 2"/>
            <p:cNvSpPr txBox="1">
              <a:spLocks/>
            </p:cNvSpPr>
            <p:nvPr/>
          </p:nvSpPr>
          <p:spPr>
            <a:xfrm>
              <a:off x="6217001" y="3194203"/>
              <a:ext cx="2035756" cy="388961"/>
            </a:xfrm>
            <a:prstGeom prst="rect">
              <a:avLst/>
            </a:prstGeom>
          </p:spPr>
          <p:txBody>
            <a:bodyPr vert="horz" lIns="91440" tIns="45720" rIns="91440" bIns="45720" rtlCol="0">
              <a:normAutofit lnSpcReduction="10000"/>
            </a:bodyPr>
            <a:lstStyle>
              <a:lvl1pPr marL="342900" indent="-342900" algn="l" defTabSz="914400" rtl="0" eaLnBrk="1" latinLnBrk="0" hangingPunct="1">
                <a:spcBef>
                  <a:spcPts val="800"/>
                </a:spcBef>
                <a:buFont typeface="Arial" pitchFamily="34" charset="0"/>
                <a:buNone/>
                <a:defRPr sz="1600" b="1" kern="1200">
                  <a:solidFill>
                    <a:schemeClr val="tx1"/>
                  </a:solidFill>
                  <a:latin typeface="+mn-lt"/>
                  <a:ea typeface="+mn-ea"/>
                  <a:cs typeface="+mn-cs"/>
                </a:defRPr>
              </a:lvl1pPr>
              <a:lvl2pPr marL="173736" indent="-173736"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2pPr>
              <a:lvl3pPr marL="402336" indent="-164592"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3pPr>
              <a:lvl4pPr marL="630936" indent="-164592"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4pPr>
              <a:lvl5pPr marL="859536" indent="-173736"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5pPr>
              <a:lvl6pPr marL="1097280" indent="-173736"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6pPr>
              <a:lvl7pPr marL="13533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7pPr>
              <a:lvl8pPr marL="15819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8pPr>
              <a:lvl9pPr marL="1792224"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9pPr>
            </a:lstStyle>
            <a:p>
              <a:pPr algn="ctr"/>
              <a:r>
                <a:rPr lang="en-US" sz="2000" dirty="0"/>
                <a:t>CTSO</a:t>
              </a:r>
            </a:p>
          </p:txBody>
        </p:sp>
      </p:grpSp>
      <p:grpSp>
        <p:nvGrpSpPr>
          <p:cNvPr id="9" name="Group 8">
            <a:extLst>
              <a:ext uri="{FF2B5EF4-FFF2-40B4-BE49-F238E27FC236}">
                <a16:creationId xmlns:a16="http://schemas.microsoft.com/office/drawing/2014/main" id="{DE36FFC9-46FB-4F8B-AD8E-27FFB039F24B}"/>
              </a:ext>
            </a:extLst>
          </p:cNvPr>
          <p:cNvGrpSpPr/>
          <p:nvPr/>
        </p:nvGrpSpPr>
        <p:grpSpPr>
          <a:xfrm>
            <a:off x="533400" y="2417590"/>
            <a:ext cx="2864471" cy="3821298"/>
            <a:chOff x="3096129" y="3122779"/>
            <a:chExt cx="2864471" cy="3821298"/>
          </a:xfrm>
        </p:grpSpPr>
        <p:grpSp>
          <p:nvGrpSpPr>
            <p:cNvPr id="3" name="Group 2">
              <a:extLst>
                <a:ext uri="{FF2B5EF4-FFF2-40B4-BE49-F238E27FC236}">
                  <a16:creationId xmlns:a16="http://schemas.microsoft.com/office/drawing/2014/main" id="{71368B5E-0FE0-4186-856A-FD0DEAAE07FC}"/>
                </a:ext>
              </a:extLst>
            </p:cNvPr>
            <p:cNvGrpSpPr/>
            <p:nvPr/>
          </p:nvGrpSpPr>
          <p:grpSpPr>
            <a:xfrm>
              <a:off x="3096129" y="3492111"/>
              <a:ext cx="2864471" cy="3451966"/>
              <a:chOff x="3096129" y="3492111"/>
              <a:chExt cx="2864471" cy="3451966"/>
            </a:xfrm>
          </p:grpSpPr>
          <p:grpSp>
            <p:nvGrpSpPr>
              <p:cNvPr id="6" name="Group 5"/>
              <p:cNvGrpSpPr/>
              <p:nvPr/>
            </p:nvGrpSpPr>
            <p:grpSpPr>
              <a:xfrm>
                <a:off x="3559189" y="3492111"/>
                <a:ext cx="2000112" cy="2414758"/>
                <a:chOff x="990600" y="1615440"/>
                <a:chExt cx="2000112" cy="2414758"/>
              </a:xfrm>
            </p:grpSpPr>
            <p:pic>
              <p:nvPicPr>
                <p:cNvPr id="18435" name="Picture 3"/>
                <p:cNvPicPr>
                  <a:picLocks noChangeAspect="1" noChangeArrowheads="1"/>
                </p:cNvPicPr>
                <p:nvPr/>
              </p:nvPicPr>
              <p:blipFill>
                <a:blip r:embed="rId4">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1005841" y="1615440"/>
                  <a:ext cx="1984871" cy="24147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Oval 4"/>
                <p:cNvSpPr/>
                <p:nvPr/>
              </p:nvSpPr>
              <p:spPr>
                <a:xfrm>
                  <a:off x="990600" y="1615440"/>
                  <a:ext cx="1981200" cy="2380859"/>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TextBox 6"/>
              <p:cNvSpPr txBox="1"/>
              <p:nvPr/>
            </p:nvSpPr>
            <p:spPr>
              <a:xfrm>
                <a:off x="3096129" y="6020747"/>
                <a:ext cx="2864471" cy="923330"/>
              </a:xfrm>
              <a:prstGeom prst="rect">
                <a:avLst/>
              </a:prstGeom>
              <a:noFill/>
            </p:spPr>
            <p:txBody>
              <a:bodyPr wrap="square" rtlCol="0">
                <a:spAutoFit/>
              </a:bodyPr>
              <a:lstStyle/>
              <a:p>
                <a:pPr algn="ctr"/>
                <a:r>
                  <a:rPr lang="en-US" b="1" dirty="0" err="1"/>
                  <a:t>Delda</a:t>
                </a:r>
                <a:r>
                  <a:rPr lang="en-US" b="1" dirty="0"/>
                  <a:t> </a:t>
                </a:r>
                <a:r>
                  <a:rPr lang="en-US" b="1" dirty="0" err="1"/>
                  <a:t>Hagin</a:t>
                </a:r>
                <a:endParaRPr lang="en-US" b="1" dirty="0"/>
              </a:p>
              <a:p>
                <a:pPr algn="ctr"/>
                <a:r>
                  <a:rPr lang="en-US" b="1" dirty="0"/>
                  <a:t>Program Specialist</a:t>
                </a:r>
              </a:p>
              <a:p>
                <a:pPr algn="ctr"/>
                <a:r>
                  <a:rPr lang="en-US" b="1" dirty="0"/>
                  <a:t>dhagin@doe.k12.ga.us</a:t>
                </a:r>
                <a:endParaRPr lang="en-US" dirty="0"/>
              </a:p>
            </p:txBody>
          </p:sp>
        </p:grpSp>
        <p:sp>
          <p:nvSpPr>
            <p:cNvPr id="12" name="TextBox 11"/>
            <p:cNvSpPr txBox="1"/>
            <p:nvPr/>
          </p:nvSpPr>
          <p:spPr>
            <a:xfrm>
              <a:off x="3576852" y="3122779"/>
              <a:ext cx="1964787" cy="369332"/>
            </a:xfrm>
            <a:prstGeom prst="rect">
              <a:avLst/>
            </a:prstGeom>
            <a:noFill/>
          </p:spPr>
          <p:txBody>
            <a:bodyPr wrap="square" rtlCol="0">
              <a:spAutoFit/>
            </a:bodyPr>
            <a:lstStyle/>
            <a:p>
              <a:pPr algn="ctr"/>
              <a:r>
                <a:rPr lang="en-US" b="1" dirty="0"/>
                <a:t>DOE</a:t>
              </a:r>
            </a:p>
          </p:txBody>
        </p:sp>
      </p:grpSp>
      <p:sp>
        <p:nvSpPr>
          <p:cNvPr id="18" name="Rectangle 17">
            <a:extLst>
              <a:ext uri="{FF2B5EF4-FFF2-40B4-BE49-F238E27FC236}">
                <a16:creationId xmlns:a16="http://schemas.microsoft.com/office/drawing/2014/main" id="{FAC7F87B-E3CC-4583-9048-7CF93BC4081A}"/>
              </a:ext>
            </a:extLst>
          </p:cNvPr>
          <p:cNvSpPr/>
          <p:nvPr/>
        </p:nvSpPr>
        <p:spPr>
          <a:xfrm>
            <a:off x="1738171" y="1494049"/>
            <a:ext cx="5934075" cy="923330"/>
          </a:xfrm>
          <a:prstGeom prst="rect">
            <a:avLst/>
          </a:prstGeom>
        </p:spPr>
        <p:txBody>
          <a:bodyPr wrap="square">
            <a:spAutoFit/>
          </a:bodyPr>
          <a:lstStyle/>
          <a:p>
            <a:pPr algn="ctr"/>
            <a:r>
              <a:rPr lang="en-US" b="1" dirty="0"/>
              <a:t>Business Management and Administration </a:t>
            </a:r>
          </a:p>
          <a:p>
            <a:pPr algn="ctr"/>
            <a:r>
              <a:rPr lang="en-US" b="1" dirty="0"/>
              <a:t>Finance </a:t>
            </a:r>
          </a:p>
          <a:p>
            <a:pPr algn="ctr"/>
            <a:r>
              <a:rPr lang="en-US" b="1" dirty="0"/>
              <a:t>Information Technology </a:t>
            </a:r>
          </a:p>
        </p:txBody>
      </p:sp>
    </p:spTree>
    <p:extLst>
      <p:ext uri="{BB962C8B-B14F-4D97-AF65-F5344CB8AC3E}">
        <p14:creationId xmlns:p14="http://schemas.microsoft.com/office/powerpoint/2010/main" val="32794597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74675" y="770055"/>
            <a:ext cx="1693840" cy="1993139"/>
          </a:xfrm>
          <a:prstGeom prst="rect">
            <a:avLst/>
          </a:prstGeom>
        </p:spPr>
      </p:pic>
      <p:sp>
        <p:nvSpPr>
          <p:cNvPr id="12" name="TextBox 11"/>
          <p:cNvSpPr txBox="1"/>
          <p:nvPr/>
        </p:nvSpPr>
        <p:spPr>
          <a:xfrm>
            <a:off x="4269494" y="2968616"/>
            <a:ext cx="4704202" cy="1477328"/>
          </a:xfrm>
          <a:prstGeom prst="rect">
            <a:avLst/>
          </a:prstGeom>
          <a:noFill/>
          <a:ln w="76200">
            <a:solidFill>
              <a:srgbClr val="006438"/>
            </a:solidFill>
          </a:ln>
        </p:spPr>
        <p:txBody>
          <a:bodyPr wrap="square" rtlCol="0">
            <a:spAutoFit/>
          </a:bodyPr>
          <a:lstStyle/>
          <a:p>
            <a:pPr algn="ctr"/>
            <a:r>
              <a:rPr lang="en-US" dirty="0">
                <a:solidFill>
                  <a:srgbClr val="006438"/>
                </a:solidFill>
                <a:latin typeface="Helvetica LT Std Black" panose="020B0904030502020204" pitchFamily="34" charset="0"/>
                <a:ea typeface="Tahoma" panose="020B0604030504040204" pitchFamily="34" charset="0"/>
                <a:cs typeface="Tahoma" panose="020B0604030504040204" pitchFamily="34" charset="0"/>
              </a:rPr>
              <a:t>Georgia FBLA has 20,661 members</a:t>
            </a:r>
          </a:p>
          <a:p>
            <a:pPr algn="ctr"/>
            <a:endParaRPr lang="en-US" dirty="0">
              <a:solidFill>
                <a:srgbClr val="006438"/>
              </a:solidFill>
              <a:latin typeface="Helvetica LT Std Black" panose="020B0904030502020204" pitchFamily="34" charset="0"/>
              <a:ea typeface="Tahoma" panose="020B0604030504040204" pitchFamily="34" charset="0"/>
              <a:cs typeface="Tahoma" panose="020B0604030504040204" pitchFamily="34" charset="0"/>
            </a:endParaRPr>
          </a:p>
          <a:p>
            <a:pPr algn="ctr"/>
            <a:r>
              <a:rPr lang="en-US" dirty="0">
                <a:solidFill>
                  <a:srgbClr val="006438"/>
                </a:solidFill>
                <a:latin typeface="Helvetica LT Std Black" panose="020B0904030502020204" pitchFamily="34" charset="0"/>
                <a:ea typeface="Tahoma" panose="020B0604030504040204" pitchFamily="34" charset="0"/>
                <a:cs typeface="Tahoma" panose="020B0604030504040204" pitchFamily="34" charset="0"/>
              </a:rPr>
              <a:t>Active chapters in 90% of public schools in Georgia </a:t>
            </a:r>
          </a:p>
          <a:p>
            <a:pPr algn="ctr"/>
            <a:endParaRPr lang="en-US" dirty="0">
              <a:solidFill>
                <a:srgbClr val="006438"/>
              </a:solidFill>
              <a:latin typeface="Helvetica LT Std Black" panose="020B0904030502020204" pitchFamily="34" charset="0"/>
              <a:ea typeface="Tahoma" panose="020B0604030504040204" pitchFamily="34" charset="0"/>
              <a:cs typeface="Tahoma" panose="020B0604030504040204" pitchFamily="34" charset="0"/>
            </a:endParaRPr>
          </a:p>
        </p:txBody>
      </p:sp>
      <p:sp>
        <p:nvSpPr>
          <p:cNvPr id="13" name="Text Box 4"/>
          <p:cNvSpPr txBox="1">
            <a:spLocks noChangeArrowheads="1"/>
          </p:cNvSpPr>
          <p:nvPr/>
        </p:nvSpPr>
        <p:spPr bwMode="auto">
          <a:xfrm>
            <a:off x="4099192" y="962"/>
            <a:ext cx="5044807" cy="584775"/>
          </a:xfrm>
          <a:prstGeom prst="rect">
            <a:avLst/>
          </a:prstGeom>
          <a:solidFill>
            <a:srgbClr val="184B8D"/>
          </a:solidFill>
          <a:ln w="6350" cmpd="sng">
            <a:noFill/>
          </a:ln>
          <a:effectLst/>
        </p:spPr>
        <p:txBody>
          <a:bodyPr wrap="square">
            <a:spAutoFit/>
          </a:bodyPr>
          <a:lstStyle>
            <a:defPPr>
              <a:defRPr lang="en-US"/>
            </a:defPPr>
            <a:lvl1pPr algn="ctr">
              <a:spcBef>
                <a:spcPct val="50000"/>
              </a:spcBef>
              <a:defRPr sz="3200">
                <a:solidFill>
                  <a:schemeClr val="bg1"/>
                </a:solidFill>
                <a:latin typeface="Helvetica LT Std Black" panose="020B0904030502020204" pitchFamily="34" charset="0"/>
                <a:cs typeface="Arial" panose="020B0604020202020204" pitchFamily="34" charset="0"/>
              </a:defRPr>
            </a:lvl1pPr>
            <a:lvl2pPr marL="742950" indent="-285750">
              <a:defRPr>
                <a:solidFill>
                  <a:schemeClr val="tx1"/>
                </a:solidFill>
                <a:latin typeface="Constantia" pitchFamily="18" charset="0"/>
                <a:cs typeface="Arial" charset="0"/>
              </a:defRPr>
            </a:lvl2pPr>
            <a:lvl3pPr marL="1143000" indent="-228600">
              <a:defRPr>
                <a:solidFill>
                  <a:schemeClr val="tx1"/>
                </a:solidFill>
                <a:latin typeface="Constantia" pitchFamily="18" charset="0"/>
                <a:cs typeface="Arial" charset="0"/>
              </a:defRPr>
            </a:lvl3pPr>
            <a:lvl4pPr marL="1600200" indent="-228600">
              <a:defRPr>
                <a:solidFill>
                  <a:schemeClr val="tx1"/>
                </a:solidFill>
                <a:latin typeface="Constantia" pitchFamily="18" charset="0"/>
                <a:cs typeface="Arial" charset="0"/>
              </a:defRPr>
            </a:lvl4pPr>
            <a:lvl5pPr marL="2057400" indent="-228600">
              <a:defRPr>
                <a:solidFill>
                  <a:schemeClr val="tx1"/>
                </a:solidFill>
                <a:latin typeface="Constantia" pitchFamily="18" charset="0"/>
                <a:cs typeface="Arial" charset="0"/>
              </a:defRPr>
            </a:lvl5pPr>
            <a:lvl6pPr marL="2514600" indent="-228600" fontAlgn="base">
              <a:spcBef>
                <a:spcPct val="0"/>
              </a:spcBef>
              <a:spcAft>
                <a:spcPct val="0"/>
              </a:spcAft>
              <a:defRPr>
                <a:solidFill>
                  <a:schemeClr val="tx1"/>
                </a:solidFill>
                <a:latin typeface="Constantia" pitchFamily="18" charset="0"/>
                <a:cs typeface="Arial" charset="0"/>
              </a:defRPr>
            </a:lvl6pPr>
            <a:lvl7pPr marL="2971800" indent="-228600" fontAlgn="base">
              <a:spcBef>
                <a:spcPct val="0"/>
              </a:spcBef>
              <a:spcAft>
                <a:spcPct val="0"/>
              </a:spcAft>
              <a:defRPr>
                <a:solidFill>
                  <a:schemeClr val="tx1"/>
                </a:solidFill>
                <a:latin typeface="Constantia" pitchFamily="18" charset="0"/>
                <a:cs typeface="Arial" charset="0"/>
              </a:defRPr>
            </a:lvl7pPr>
            <a:lvl8pPr marL="3429000" indent="-228600" fontAlgn="base">
              <a:spcBef>
                <a:spcPct val="0"/>
              </a:spcBef>
              <a:spcAft>
                <a:spcPct val="0"/>
              </a:spcAft>
              <a:defRPr>
                <a:solidFill>
                  <a:schemeClr val="tx1"/>
                </a:solidFill>
                <a:latin typeface="Constantia" pitchFamily="18" charset="0"/>
                <a:cs typeface="Arial" charset="0"/>
              </a:defRPr>
            </a:lvl8pPr>
            <a:lvl9pPr marL="3886200" indent="-228600" fontAlgn="base">
              <a:spcBef>
                <a:spcPct val="0"/>
              </a:spcBef>
              <a:spcAft>
                <a:spcPct val="0"/>
              </a:spcAft>
              <a:defRPr>
                <a:solidFill>
                  <a:schemeClr val="tx1"/>
                </a:solidFill>
                <a:latin typeface="Constantia" pitchFamily="18" charset="0"/>
                <a:cs typeface="Arial" charset="0"/>
              </a:defRPr>
            </a:lvl9pPr>
          </a:lstStyle>
          <a:p>
            <a:r>
              <a:rPr lang="en-US" altLang="en-US" dirty="0"/>
              <a:t>Founded in 1942</a:t>
            </a:r>
          </a:p>
        </p:txBody>
      </p:sp>
      <p:pic>
        <p:nvPicPr>
          <p:cNvPr id="14" name="Picture 13"/>
          <p:cNvPicPr/>
          <p:nvPr/>
        </p:nvPicPr>
        <p:blipFill>
          <a:blip r:embed="rId4" cstate="print">
            <a:extLst>
              <a:ext uri="{28A0092B-C50C-407E-A947-70E740481C1C}">
                <a14:useLocalDpi xmlns:a14="http://schemas.microsoft.com/office/drawing/2010/main" val="0"/>
              </a:ext>
            </a:extLst>
          </a:blip>
          <a:stretch>
            <a:fillRect/>
          </a:stretch>
        </p:blipFill>
        <p:spPr>
          <a:xfrm>
            <a:off x="412434" y="2375706"/>
            <a:ext cx="3127172" cy="1993139"/>
          </a:xfrm>
          <a:prstGeom prst="rect">
            <a:avLst/>
          </a:prstGeom>
        </p:spPr>
      </p:pic>
      <p:pic>
        <p:nvPicPr>
          <p:cNvPr id="16" name="Picture 15"/>
          <p:cNvPicPr/>
          <p:nvPr/>
        </p:nvPicPr>
        <p:blipFill>
          <a:blip r:embed="rId5" cstate="print">
            <a:extLst>
              <a:ext uri="{28A0092B-C50C-407E-A947-70E740481C1C}">
                <a14:useLocalDpi xmlns:a14="http://schemas.microsoft.com/office/drawing/2010/main" val="0"/>
              </a:ext>
            </a:extLst>
          </a:blip>
          <a:stretch>
            <a:fillRect/>
          </a:stretch>
        </p:blipFill>
        <p:spPr>
          <a:xfrm>
            <a:off x="412434" y="4445944"/>
            <a:ext cx="3127172" cy="1993138"/>
          </a:xfrm>
          <a:prstGeom prst="rect">
            <a:avLst/>
          </a:prstGeom>
        </p:spPr>
      </p:pic>
      <p:pic>
        <p:nvPicPr>
          <p:cNvPr id="17" name="Picture 16"/>
          <p:cNvPicPr/>
          <p:nvPr/>
        </p:nvPicPr>
        <p:blipFill>
          <a:blip r:embed="rId6" cstate="print">
            <a:extLst>
              <a:ext uri="{28A0092B-C50C-407E-A947-70E740481C1C}">
                <a14:useLocalDpi xmlns:a14="http://schemas.microsoft.com/office/drawing/2010/main" val="0"/>
              </a:ext>
            </a:extLst>
          </a:blip>
          <a:stretch>
            <a:fillRect/>
          </a:stretch>
        </p:blipFill>
        <p:spPr>
          <a:xfrm>
            <a:off x="412434" y="196051"/>
            <a:ext cx="3127172" cy="2102556"/>
          </a:xfrm>
          <a:prstGeom prst="rect">
            <a:avLst/>
          </a:prstGeom>
        </p:spPr>
      </p:pic>
    </p:spTree>
    <p:extLst>
      <p:ext uri="{BB962C8B-B14F-4D97-AF65-F5344CB8AC3E}">
        <p14:creationId xmlns:p14="http://schemas.microsoft.com/office/powerpoint/2010/main" val="5012561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4485" y="698131"/>
            <a:ext cx="7775030" cy="634597"/>
          </a:xfrm>
        </p:spPr>
        <p:txBody>
          <a:bodyPr>
            <a:normAutofit/>
          </a:bodyPr>
          <a:lstStyle/>
          <a:p>
            <a:r>
              <a:rPr lang="en-US" b="1" dirty="0"/>
              <a:t>FAMILY &amp; CONSUMER SCIENCES </a:t>
            </a:r>
          </a:p>
        </p:txBody>
      </p:sp>
      <p:sp>
        <p:nvSpPr>
          <p:cNvPr id="4" name="Rectangle 3"/>
          <p:cNvSpPr/>
          <p:nvPr/>
        </p:nvSpPr>
        <p:spPr>
          <a:xfrm>
            <a:off x="1371600" y="1179086"/>
            <a:ext cx="6248400" cy="923330"/>
          </a:xfrm>
          <a:prstGeom prst="rect">
            <a:avLst/>
          </a:prstGeom>
        </p:spPr>
        <p:txBody>
          <a:bodyPr wrap="square">
            <a:spAutoFit/>
          </a:bodyPr>
          <a:lstStyle/>
          <a:p>
            <a:pPr algn="ctr"/>
            <a:r>
              <a:rPr lang="en-US" b="1" dirty="0"/>
              <a:t>Hospitality &amp; Tourism (Culinary) </a:t>
            </a:r>
          </a:p>
          <a:p>
            <a:pPr algn="ctr"/>
            <a:r>
              <a:rPr lang="en-US" b="1" dirty="0"/>
              <a:t>Education &amp; Training </a:t>
            </a:r>
          </a:p>
          <a:p>
            <a:pPr algn="ctr"/>
            <a:r>
              <a:rPr lang="en-US" b="1" dirty="0"/>
              <a:t>Human Services (FACS) </a:t>
            </a:r>
          </a:p>
        </p:txBody>
      </p:sp>
      <p:pic>
        <p:nvPicPr>
          <p:cNvPr id="17411" name="Picture 3"/>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589340" y="3505200"/>
            <a:ext cx="2154016" cy="13212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9" name="Group 18"/>
          <p:cNvGrpSpPr/>
          <p:nvPr/>
        </p:nvGrpSpPr>
        <p:grpSpPr>
          <a:xfrm>
            <a:off x="381000" y="2391521"/>
            <a:ext cx="3352799" cy="3768347"/>
            <a:chOff x="2970505" y="2674135"/>
            <a:chExt cx="3352799" cy="3768347"/>
          </a:xfrm>
        </p:grpSpPr>
        <p:sp>
          <p:nvSpPr>
            <p:cNvPr id="10" name="Content Placeholder 2"/>
            <p:cNvSpPr txBox="1">
              <a:spLocks/>
            </p:cNvSpPr>
            <p:nvPr/>
          </p:nvSpPr>
          <p:spPr>
            <a:xfrm>
              <a:off x="2970505" y="5348429"/>
              <a:ext cx="3352799" cy="1094053"/>
            </a:xfrm>
            <a:prstGeom prst="rect">
              <a:avLst/>
            </a:prstGeom>
          </p:spPr>
          <p:txBody>
            <a:bodyPr vert="horz" lIns="91440" tIns="45720" rIns="91440" bIns="45720" rtlCol="0">
              <a:normAutofit/>
            </a:bodyPr>
            <a:lstStyle>
              <a:lvl1pPr marL="342900" indent="-342900" algn="l" defTabSz="914400" rtl="0" eaLnBrk="1" latinLnBrk="0" hangingPunct="1">
                <a:spcBef>
                  <a:spcPts val="800"/>
                </a:spcBef>
                <a:buFont typeface="Arial" pitchFamily="34" charset="0"/>
                <a:buNone/>
                <a:defRPr sz="1600" b="1" kern="1200">
                  <a:solidFill>
                    <a:schemeClr val="tx1"/>
                  </a:solidFill>
                  <a:latin typeface="+mn-lt"/>
                  <a:ea typeface="+mn-ea"/>
                  <a:cs typeface="+mn-cs"/>
                </a:defRPr>
              </a:lvl1pPr>
              <a:lvl2pPr marL="173736" indent="-173736"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2pPr>
              <a:lvl3pPr marL="402336" indent="-164592"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3pPr>
              <a:lvl4pPr marL="630936" indent="-164592"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4pPr>
              <a:lvl5pPr marL="859536" indent="-173736"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5pPr>
              <a:lvl6pPr marL="1097280" indent="-173736"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6pPr>
              <a:lvl7pPr marL="13533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7pPr>
              <a:lvl8pPr marL="15819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8pPr>
              <a:lvl9pPr marL="1792224"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9pPr>
            </a:lstStyle>
            <a:p>
              <a:pPr marL="0" algn="ctr">
                <a:spcBef>
                  <a:spcPts val="0"/>
                </a:spcBef>
              </a:pPr>
              <a:r>
                <a:rPr lang="en-US" sz="2000" dirty="0"/>
                <a:t>Linsey Shockley</a:t>
              </a:r>
            </a:p>
            <a:p>
              <a:pPr marL="0" algn="ctr">
                <a:spcBef>
                  <a:spcPts val="0"/>
                </a:spcBef>
              </a:pPr>
              <a:r>
                <a:rPr lang="en-US" sz="2000" dirty="0"/>
                <a:t>Program Specialist</a:t>
              </a:r>
            </a:p>
            <a:p>
              <a:pPr marL="0" algn="ctr">
                <a:spcBef>
                  <a:spcPts val="0"/>
                </a:spcBef>
              </a:pPr>
              <a:r>
                <a:rPr lang="en-US" sz="2000" dirty="0"/>
                <a:t>lshockley@doe.k12.ga.us</a:t>
              </a:r>
            </a:p>
          </p:txBody>
        </p:sp>
        <p:sp>
          <p:nvSpPr>
            <p:cNvPr id="14" name="Content Placeholder 2"/>
            <p:cNvSpPr txBox="1">
              <a:spLocks/>
            </p:cNvSpPr>
            <p:nvPr/>
          </p:nvSpPr>
          <p:spPr>
            <a:xfrm>
              <a:off x="3421966" y="2674135"/>
              <a:ext cx="2301240" cy="388961"/>
            </a:xfrm>
            <a:prstGeom prst="rect">
              <a:avLst/>
            </a:prstGeom>
          </p:spPr>
          <p:txBody>
            <a:bodyPr vert="horz" lIns="91440" tIns="45720" rIns="91440" bIns="45720" rtlCol="0">
              <a:normAutofit lnSpcReduction="10000"/>
            </a:bodyPr>
            <a:lstStyle>
              <a:lvl1pPr marL="342900" indent="-342900" algn="l" defTabSz="914400" rtl="0" eaLnBrk="1" latinLnBrk="0" hangingPunct="1">
                <a:spcBef>
                  <a:spcPts val="800"/>
                </a:spcBef>
                <a:buFont typeface="Arial" pitchFamily="34" charset="0"/>
                <a:buNone/>
                <a:defRPr sz="1600" b="1" kern="1200">
                  <a:solidFill>
                    <a:schemeClr val="tx1"/>
                  </a:solidFill>
                  <a:latin typeface="+mn-lt"/>
                  <a:ea typeface="+mn-ea"/>
                  <a:cs typeface="+mn-cs"/>
                </a:defRPr>
              </a:lvl1pPr>
              <a:lvl2pPr marL="173736" indent="-173736"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2pPr>
              <a:lvl3pPr marL="402336" indent="-164592"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3pPr>
              <a:lvl4pPr marL="630936" indent="-164592"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4pPr>
              <a:lvl5pPr marL="859536" indent="-173736"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5pPr>
              <a:lvl6pPr marL="1097280" indent="-173736"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6pPr>
              <a:lvl7pPr marL="13533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7pPr>
              <a:lvl8pPr marL="15819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8pPr>
              <a:lvl9pPr marL="1792224"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9pPr>
            </a:lstStyle>
            <a:p>
              <a:pPr algn="ctr"/>
              <a:r>
                <a:rPr lang="en-US" sz="2000" dirty="0"/>
                <a:t>DOE</a:t>
              </a:r>
            </a:p>
          </p:txBody>
        </p:sp>
      </p:grpSp>
      <p:sp>
        <p:nvSpPr>
          <p:cNvPr id="15" name="Content Placeholder 2"/>
          <p:cNvSpPr txBox="1">
            <a:spLocks/>
          </p:cNvSpPr>
          <p:nvPr/>
        </p:nvSpPr>
        <p:spPr>
          <a:xfrm>
            <a:off x="4177597" y="2391521"/>
            <a:ext cx="2286000" cy="404505"/>
          </a:xfrm>
          <a:prstGeom prst="rect">
            <a:avLst/>
          </a:prstGeom>
        </p:spPr>
        <p:txBody>
          <a:bodyPr vert="horz" lIns="91440" tIns="45720" rIns="91440" bIns="45720" rtlCol="0">
            <a:normAutofit/>
          </a:bodyPr>
          <a:lstStyle>
            <a:lvl1pPr marL="342900" indent="-342900" algn="l" defTabSz="914400" rtl="0" eaLnBrk="1" latinLnBrk="0" hangingPunct="1">
              <a:spcBef>
                <a:spcPts val="800"/>
              </a:spcBef>
              <a:buFont typeface="Arial" pitchFamily="34" charset="0"/>
              <a:buNone/>
              <a:defRPr sz="1600" b="1" kern="1200">
                <a:solidFill>
                  <a:schemeClr val="tx1"/>
                </a:solidFill>
                <a:latin typeface="+mn-lt"/>
                <a:ea typeface="+mn-ea"/>
                <a:cs typeface="+mn-cs"/>
              </a:defRPr>
            </a:lvl1pPr>
            <a:lvl2pPr marL="173736" indent="-173736"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2pPr>
            <a:lvl3pPr marL="402336" indent="-164592"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3pPr>
            <a:lvl4pPr marL="630936" indent="-164592"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4pPr>
            <a:lvl5pPr marL="859536" indent="-173736"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5pPr>
            <a:lvl6pPr marL="1097280" indent="-173736"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6pPr>
            <a:lvl7pPr marL="13533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7pPr>
            <a:lvl8pPr marL="15819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8pPr>
            <a:lvl9pPr marL="1792224"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9pPr>
          </a:lstStyle>
          <a:p>
            <a:pPr algn="ctr"/>
            <a:r>
              <a:rPr lang="en-US" sz="2000" dirty="0"/>
              <a:t>CTSO</a:t>
            </a:r>
          </a:p>
        </p:txBody>
      </p:sp>
      <p:sp>
        <p:nvSpPr>
          <p:cNvPr id="16" name="Content Placeholder 2"/>
          <p:cNvSpPr txBox="1">
            <a:spLocks/>
          </p:cNvSpPr>
          <p:nvPr/>
        </p:nvSpPr>
        <p:spPr>
          <a:xfrm>
            <a:off x="3898937" y="5065815"/>
            <a:ext cx="2843320" cy="762000"/>
          </a:xfrm>
          <a:prstGeom prst="rect">
            <a:avLst/>
          </a:prstGeom>
        </p:spPr>
        <p:txBody>
          <a:bodyPr vert="horz" lIns="91440" tIns="45720" rIns="91440" bIns="45720" rtlCol="0">
            <a:noAutofit/>
          </a:bodyPr>
          <a:lstStyle>
            <a:lvl1pPr marL="342900" indent="-342900" algn="l" defTabSz="914400" rtl="0" eaLnBrk="1" latinLnBrk="0" hangingPunct="1">
              <a:spcBef>
                <a:spcPts val="800"/>
              </a:spcBef>
              <a:buFont typeface="Arial" pitchFamily="34" charset="0"/>
              <a:buNone/>
              <a:defRPr sz="1600" b="1" kern="1200">
                <a:solidFill>
                  <a:schemeClr val="tx1"/>
                </a:solidFill>
                <a:latin typeface="+mn-lt"/>
                <a:ea typeface="+mn-ea"/>
                <a:cs typeface="+mn-cs"/>
              </a:defRPr>
            </a:lvl1pPr>
            <a:lvl2pPr marL="173736" indent="-173736"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2pPr>
            <a:lvl3pPr marL="402336" indent="-164592"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3pPr>
            <a:lvl4pPr marL="630936" indent="-164592"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4pPr>
            <a:lvl5pPr marL="859536" indent="-173736"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5pPr>
            <a:lvl6pPr marL="1097280" indent="-173736"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6pPr>
            <a:lvl7pPr marL="13533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7pPr>
            <a:lvl8pPr marL="15819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8pPr>
            <a:lvl9pPr marL="1792224"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9pPr>
          </a:lstStyle>
          <a:p>
            <a:pPr marL="0" algn="ctr">
              <a:spcBef>
                <a:spcPts val="0"/>
              </a:spcBef>
            </a:pPr>
            <a:r>
              <a:rPr lang="en-US" sz="2000" dirty="0"/>
              <a:t>Vacant</a:t>
            </a:r>
          </a:p>
          <a:p>
            <a:pPr marL="0" algn="ctr">
              <a:spcBef>
                <a:spcPts val="0"/>
              </a:spcBef>
            </a:pPr>
            <a:r>
              <a:rPr lang="en-US" sz="2000" dirty="0"/>
              <a:t>Executive Director</a:t>
            </a:r>
          </a:p>
          <a:p>
            <a:pPr marL="0" algn="ctr">
              <a:spcBef>
                <a:spcPts val="0"/>
              </a:spcBef>
            </a:pPr>
            <a:r>
              <a:rPr lang="en-US" sz="2000" dirty="0"/>
              <a:t>gafccla@gmail.com</a:t>
            </a:r>
          </a:p>
        </p:txBody>
      </p:sp>
      <p:pic>
        <p:nvPicPr>
          <p:cNvPr id="11" name="Picture 10" descr="A person smiling for the camera&#10;&#10;Description automatically generated">
            <a:extLst>
              <a:ext uri="{FF2B5EF4-FFF2-40B4-BE49-F238E27FC236}">
                <a16:creationId xmlns:a16="http://schemas.microsoft.com/office/drawing/2014/main" id="{048C4084-FF9E-47F2-9BD7-EB9584CC8BE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2405" y="2739338"/>
            <a:ext cx="1911579" cy="2367622"/>
          </a:xfrm>
          <a:prstGeom prst="rect">
            <a:avLst/>
          </a:prstGeom>
        </p:spPr>
      </p:pic>
    </p:spTree>
    <p:extLst>
      <p:ext uri="{BB962C8B-B14F-4D97-AF65-F5344CB8AC3E}">
        <p14:creationId xmlns:p14="http://schemas.microsoft.com/office/powerpoint/2010/main" val="40334568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4262608" y="3426945"/>
            <a:ext cx="4704201" cy="923330"/>
          </a:xfrm>
          <a:prstGeom prst="rect">
            <a:avLst/>
          </a:prstGeom>
          <a:noFill/>
          <a:ln w="76200">
            <a:solidFill>
              <a:srgbClr val="006438"/>
            </a:solidFill>
          </a:ln>
        </p:spPr>
        <p:txBody>
          <a:bodyPr wrap="square" rtlCol="0">
            <a:spAutoFit/>
          </a:bodyPr>
          <a:lstStyle/>
          <a:p>
            <a:pPr algn="ctr"/>
            <a:r>
              <a:rPr lang="en-US" dirty="0">
                <a:solidFill>
                  <a:srgbClr val="006438"/>
                </a:solidFill>
                <a:latin typeface="Helvetica LT Std Black" panose="020B0904030502020204" pitchFamily="34" charset="0"/>
                <a:ea typeface="Tahoma" panose="020B0604030504040204" pitchFamily="34" charset="0"/>
                <a:cs typeface="Tahoma" panose="020B0604030504040204" pitchFamily="34" charset="0"/>
              </a:rPr>
              <a:t>Georgia FCCLA has 30,142 members in 296 active chapters (Largest)</a:t>
            </a:r>
          </a:p>
        </p:txBody>
      </p:sp>
      <p:sp>
        <p:nvSpPr>
          <p:cNvPr id="13" name="Title 1"/>
          <p:cNvSpPr txBox="1">
            <a:spLocks/>
          </p:cNvSpPr>
          <p:nvPr/>
        </p:nvSpPr>
        <p:spPr>
          <a:xfrm>
            <a:off x="4085420" y="0"/>
            <a:ext cx="5058579" cy="584775"/>
          </a:xfrm>
          <a:prstGeom prst="rect">
            <a:avLst/>
          </a:prstGeom>
          <a:solidFill>
            <a:srgbClr val="184B8D"/>
          </a:solidFill>
          <a:ln w="6350" cmpd="sng">
            <a:noFill/>
          </a:ln>
          <a:effectLst/>
        </p:spPr>
        <p:txBody>
          <a:bodyPr wrap="square">
            <a:spAutoFit/>
          </a:bodyPr>
          <a:lstStyle>
            <a:defPPr>
              <a:defRPr lang="en-US"/>
            </a:defPPr>
            <a:lvl1pPr algn="ctr">
              <a:spcBef>
                <a:spcPct val="50000"/>
              </a:spcBef>
              <a:defRPr sz="3200">
                <a:solidFill>
                  <a:schemeClr val="bg1"/>
                </a:solidFill>
                <a:latin typeface="Helvetica LT Std Black" panose="020B0904030502020204" pitchFamily="34" charset="0"/>
                <a:cs typeface="Arial" panose="020B0604020202020204" pitchFamily="34" charset="0"/>
              </a:defRPr>
            </a:lvl1pPr>
            <a:lvl2pPr marL="742950" indent="-285750">
              <a:defRPr>
                <a:latin typeface="Constantia" pitchFamily="18" charset="0"/>
                <a:cs typeface="Arial" charset="0"/>
              </a:defRPr>
            </a:lvl2pPr>
            <a:lvl3pPr marL="1143000" indent="-228600">
              <a:defRPr>
                <a:latin typeface="Constantia" pitchFamily="18" charset="0"/>
                <a:cs typeface="Arial" charset="0"/>
              </a:defRPr>
            </a:lvl3pPr>
            <a:lvl4pPr marL="1600200" indent="-228600">
              <a:defRPr>
                <a:latin typeface="Constantia" pitchFamily="18" charset="0"/>
                <a:cs typeface="Arial" charset="0"/>
              </a:defRPr>
            </a:lvl4pPr>
            <a:lvl5pPr marL="2057400" indent="-228600">
              <a:defRPr>
                <a:latin typeface="Constantia" pitchFamily="18" charset="0"/>
                <a:cs typeface="Arial" charset="0"/>
              </a:defRPr>
            </a:lvl5pPr>
            <a:lvl6pPr marL="2514600" indent="-228600" fontAlgn="base">
              <a:spcBef>
                <a:spcPct val="0"/>
              </a:spcBef>
              <a:spcAft>
                <a:spcPct val="0"/>
              </a:spcAft>
              <a:defRPr>
                <a:latin typeface="Constantia" pitchFamily="18" charset="0"/>
                <a:cs typeface="Arial" charset="0"/>
              </a:defRPr>
            </a:lvl6pPr>
            <a:lvl7pPr marL="2971800" indent="-228600" fontAlgn="base">
              <a:spcBef>
                <a:spcPct val="0"/>
              </a:spcBef>
              <a:spcAft>
                <a:spcPct val="0"/>
              </a:spcAft>
              <a:defRPr>
                <a:latin typeface="Constantia" pitchFamily="18" charset="0"/>
                <a:cs typeface="Arial" charset="0"/>
              </a:defRPr>
            </a:lvl7pPr>
            <a:lvl8pPr marL="3429000" indent="-228600" fontAlgn="base">
              <a:spcBef>
                <a:spcPct val="0"/>
              </a:spcBef>
              <a:spcAft>
                <a:spcPct val="0"/>
              </a:spcAft>
              <a:defRPr>
                <a:latin typeface="Constantia" pitchFamily="18" charset="0"/>
                <a:cs typeface="Arial" charset="0"/>
              </a:defRPr>
            </a:lvl8pPr>
            <a:lvl9pPr marL="3886200" indent="-228600" fontAlgn="base">
              <a:spcBef>
                <a:spcPct val="0"/>
              </a:spcBef>
              <a:spcAft>
                <a:spcPct val="0"/>
              </a:spcAft>
              <a:defRPr>
                <a:latin typeface="Constantia" pitchFamily="18" charset="0"/>
                <a:cs typeface="Arial" charset="0"/>
              </a:defRPr>
            </a:lvl9pPr>
          </a:lstStyle>
          <a:p>
            <a:r>
              <a:rPr lang="en-US" altLang="en-US" dirty="0"/>
              <a:t>Founded in 1945</a:t>
            </a:r>
          </a:p>
        </p:txBody>
      </p:sp>
      <p:pic>
        <p:nvPicPr>
          <p:cNvPr id="5" name="Picture 4" descr="A close up of a sign&#10;&#10;Description automatically generated">
            <a:extLst>
              <a:ext uri="{FF2B5EF4-FFF2-40B4-BE49-F238E27FC236}">
                <a16:creationId xmlns:a16="http://schemas.microsoft.com/office/drawing/2014/main" id="{EE2C692F-C0F3-4044-AABD-D82F7596AA9F}"/>
              </a:ext>
            </a:extLst>
          </p:cNvPr>
          <p:cNvPicPr>
            <a:picLocks noChangeAspect="1"/>
          </p:cNvPicPr>
          <p:nvPr/>
        </p:nvPicPr>
        <p:blipFill>
          <a:blip r:embed="rId3"/>
          <a:stretch>
            <a:fillRect/>
          </a:stretch>
        </p:blipFill>
        <p:spPr>
          <a:xfrm>
            <a:off x="5631368" y="969781"/>
            <a:ext cx="2224663" cy="1852507"/>
          </a:xfrm>
          <a:prstGeom prst="rect">
            <a:avLst/>
          </a:prstGeom>
        </p:spPr>
      </p:pic>
      <p:pic>
        <p:nvPicPr>
          <p:cNvPr id="16" name="Picture 15" descr="A group of people sitting on a bench posing for the camera&#10;&#10;Description automatically generated">
            <a:extLst>
              <a:ext uri="{FF2B5EF4-FFF2-40B4-BE49-F238E27FC236}">
                <a16:creationId xmlns:a16="http://schemas.microsoft.com/office/drawing/2014/main" id="{1C64CE5D-EB9D-42B1-81FF-09532423A68E}"/>
              </a:ext>
            </a:extLst>
          </p:cNvPr>
          <p:cNvPicPr>
            <a:picLocks noChangeAspect="1"/>
          </p:cNvPicPr>
          <p:nvPr/>
        </p:nvPicPr>
        <p:blipFill>
          <a:blip r:embed="rId4"/>
          <a:stretch>
            <a:fillRect/>
          </a:stretch>
        </p:blipFill>
        <p:spPr>
          <a:xfrm>
            <a:off x="333486" y="185569"/>
            <a:ext cx="3420932" cy="1710466"/>
          </a:xfrm>
          <a:prstGeom prst="rect">
            <a:avLst/>
          </a:prstGeom>
        </p:spPr>
      </p:pic>
      <p:pic>
        <p:nvPicPr>
          <p:cNvPr id="18" name="Picture 17" descr="A picture containing holding, black, man, sitting&#10;&#10;Description automatically generated">
            <a:extLst>
              <a:ext uri="{FF2B5EF4-FFF2-40B4-BE49-F238E27FC236}">
                <a16:creationId xmlns:a16="http://schemas.microsoft.com/office/drawing/2014/main" id="{5AC67093-9EBC-498A-9815-4A5A99D0F189}"/>
              </a:ext>
            </a:extLst>
          </p:cNvPr>
          <p:cNvPicPr>
            <a:picLocks noChangeAspect="1"/>
          </p:cNvPicPr>
          <p:nvPr/>
        </p:nvPicPr>
        <p:blipFill rotWithShape="1">
          <a:blip r:embed="rId5"/>
          <a:srcRect l="15094" t="10174" r="2516"/>
          <a:stretch/>
        </p:blipFill>
        <p:spPr>
          <a:xfrm>
            <a:off x="599157" y="1982218"/>
            <a:ext cx="2889590" cy="2100274"/>
          </a:xfrm>
          <a:prstGeom prst="rect">
            <a:avLst/>
          </a:prstGeom>
        </p:spPr>
      </p:pic>
      <p:pic>
        <p:nvPicPr>
          <p:cNvPr id="20" name="Picture 19" descr="A person and person preparing food in a kitchen&#10;&#10;Description automatically generated">
            <a:extLst>
              <a:ext uri="{FF2B5EF4-FFF2-40B4-BE49-F238E27FC236}">
                <a16:creationId xmlns:a16="http://schemas.microsoft.com/office/drawing/2014/main" id="{4B3AB699-0EC1-4535-BDB7-D6D411D42123}"/>
              </a:ext>
            </a:extLst>
          </p:cNvPr>
          <p:cNvPicPr>
            <a:picLocks noChangeAspect="1"/>
          </p:cNvPicPr>
          <p:nvPr/>
        </p:nvPicPr>
        <p:blipFill>
          <a:blip r:embed="rId6"/>
          <a:stretch>
            <a:fillRect/>
          </a:stretch>
        </p:blipFill>
        <p:spPr>
          <a:xfrm>
            <a:off x="333486" y="4168676"/>
            <a:ext cx="3420932" cy="2280621"/>
          </a:xfrm>
          <a:prstGeom prst="rect">
            <a:avLst/>
          </a:prstGeom>
        </p:spPr>
      </p:pic>
    </p:spTree>
    <p:extLst>
      <p:ext uri="{BB962C8B-B14F-4D97-AF65-F5344CB8AC3E}">
        <p14:creationId xmlns:p14="http://schemas.microsoft.com/office/powerpoint/2010/main" val="38967413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4975" y="700893"/>
            <a:ext cx="6798734" cy="646331"/>
          </a:xfrm>
        </p:spPr>
        <p:txBody>
          <a:bodyPr>
            <a:normAutofit/>
          </a:bodyPr>
          <a:lstStyle/>
          <a:p>
            <a:r>
              <a:rPr lang="en-US" b="1" dirty="0"/>
              <a:t>AGRICULTURAL EDUCATION</a:t>
            </a:r>
          </a:p>
        </p:txBody>
      </p:sp>
      <p:pic>
        <p:nvPicPr>
          <p:cNvPr id="14342" name="Picture 6" descr="https://scontent-atl1-1.xx.fbcdn.net/hphotos-xfp1/v/t1.0-9/10978695_925701117461745_8184574747180286827_n.jpg?oh=5f56a4ac19aad50a4d32c686473e73e5&amp;oe=56283EC5"/>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837436" y="2636148"/>
            <a:ext cx="1733884" cy="1891510"/>
          </a:xfrm>
          <a:prstGeom prst="rect">
            <a:avLst/>
          </a:prstGeom>
          <a:noFill/>
          <a:extLst>
            <a:ext uri="{909E8E84-426E-40DD-AFC4-6F175D3DCCD1}">
              <a14:hiddenFill xmlns:a14="http://schemas.microsoft.com/office/drawing/2010/main">
                <a:solidFill>
                  <a:srgbClr val="FFFFFF"/>
                </a:solidFill>
              </a14:hiddenFill>
            </a:ext>
          </a:extLst>
        </p:spPr>
      </p:pic>
      <p:grpSp>
        <p:nvGrpSpPr>
          <p:cNvPr id="20" name="Group 19"/>
          <p:cNvGrpSpPr/>
          <p:nvPr/>
        </p:nvGrpSpPr>
        <p:grpSpPr>
          <a:xfrm>
            <a:off x="3990285" y="2099250"/>
            <a:ext cx="2493931" cy="3456070"/>
            <a:chOff x="5877734" y="2504757"/>
            <a:chExt cx="2493931" cy="3456070"/>
          </a:xfrm>
        </p:grpSpPr>
        <p:grpSp>
          <p:nvGrpSpPr>
            <p:cNvPr id="15" name="Group 14"/>
            <p:cNvGrpSpPr/>
            <p:nvPr/>
          </p:nvGrpSpPr>
          <p:grpSpPr>
            <a:xfrm>
              <a:off x="5877734" y="2885757"/>
              <a:ext cx="2493931" cy="3075070"/>
              <a:chOff x="5992159" y="2889274"/>
              <a:chExt cx="2493931" cy="3075070"/>
            </a:xfrm>
          </p:grpSpPr>
          <p:sp>
            <p:nvSpPr>
              <p:cNvPr id="9" name="Rectangle 8"/>
              <p:cNvSpPr/>
              <p:nvPr/>
            </p:nvSpPr>
            <p:spPr>
              <a:xfrm>
                <a:off x="5992159" y="5041014"/>
                <a:ext cx="2493931" cy="923330"/>
              </a:xfrm>
              <a:prstGeom prst="rect">
                <a:avLst/>
              </a:prstGeom>
            </p:spPr>
            <p:txBody>
              <a:bodyPr wrap="square">
                <a:spAutoFit/>
              </a:bodyPr>
              <a:lstStyle/>
              <a:p>
                <a:pPr algn="ctr"/>
                <a:r>
                  <a:rPr lang="en-US" b="1" dirty="0"/>
                  <a:t>Ben Lastly</a:t>
                </a:r>
              </a:p>
              <a:p>
                <a:pPr algn="ctr"/>
                <a:r>
                  <a:rPr lang="en-US" b="1" dirty="0"/>
                  <a:t>Executive Secretary</a:t>
                </a:r>
              </a:p>
              <a:p>
                <a:pPr algn="ctr"/>
                <a:r>
                  <a:rPr lang="en-US" b="1" dirty="0"/>
                  <a:t>blastly@gaad.edu </a:t>
                </a:r>
              </a:p>
            </p:txBody>
          </p:sp>
          <p:pic>
            <p:nvPicPr>
              <p:cNvPr id="14344" name="Picture 8" descr="http://www.gaaged.org/teacherphotos/Ben_Lastly.jpg"/>
              <p:cNvPicPr>
                <a:picLocks noChangeAspect="1" noChangeArrowheads="1"/>
              </p:cNvPicPr>
              <p:nvPr/>
            </p:nvPicPr>
            <p:blipFill rotWithShape="1">
              <a:blip r:embed="rId4">
                <a:extLst>
                  <a:ext uri="{28A0092B-C50C-407E-A947-70E740481C1C}">
                    <a14:useLocalDpi xmlns:a14="http://schemas.microsoft.com/office/drawing/2010/main" val="0"/>
                  </a:ext>
                </a:extLst>
              </a:blip>
              <a:srcRect l="5125" t="1" r="2361" b="30986"/>
              <a:stretch/>
            </p:blipFill>
            <p:spPr bwMode="auto">
              <a:xfrm>
                <a:off x="6168743" y="2889274"/>
                <a:ext cx="2140765" cy="2139926"/>
              </a:xfrm>
              <a:prstGeom prst="rect">
                <a:avLst/>
              </a:prstGeom>
              <a:noFill/>
              <a:extLst>
                <a:ext uri="{909E8E84-426E-40DD-AFC4-6F175D3DCCD1}">
                  <a14:hiddenFill xmlns:a14="http://schemas.microsoft.com/office/drawing/2010/main">
                    <a:solidFill>
                      <a:srgbClr val="FFFFFF"/>
                    </a:solidFill>
                  </a14:hiddenFill>
                </a:ext>
              </a:extLst>
            </p:spPr>
          </p:pic>
        </p:grpSp>
        <p:sp>
          <p:nvSpPr>
            <p:cNvPr id="13" name="Content Placeholder 2"/>
            <p:cNvSpPr txBox="1">
              <a:spLocks/>
            </p:cNvSpPr>
            <p:nvPr/>
          </p:nvSpPr>
          <p:spPr>
            <a:xfrm>
              <a:off x="6054318" y="2504757"/>
              <a:ext cx="2140765" cy="388961"/>
            </a:xfrm>
            <a:prstGeom prst="rect">
              <a:avLst/>
            </a:prstGeom>
          </p:spPr>
          <p:txBody>
            <a:bodyPr vert="horz" lIns="91440" tIns="45720" rIns="91440" bIns="45720" rtlCol="0">
              <a:normAutofit lnSpcReduction="10000"/>
            </a:bodyPr>
            <a:lstStyle>
              <a:lvl1pPr marL="342900" indent="-342900" algn="l" defTabSz="914400" rtl="0" eaLnBrk="1" latinLnBrk="0" hangingPunct="1">
                <a:spcBef>
                  <a:spcPts val="800"/>
                </a:spcBef>
                <a:buFont typeface="Arial" pitchFamily="34" charset="0"/>
                <a:buNone/>
                <a:defRPr sz="1600" b="1" kern="1200">
                  <a:solidFill>
                    <a:schemeClr val="tx1"/>
                  </a:solidFill>
                  <a:latin typeface="+mn-lt"/>
                  <a:ea typeface="+mn-ea"/>
                  <a:cs typeface="+mn-cs"/>
                </a:defRPr>
              </a:lvl1pPr>
              <a:lvl2pPr marL="173736" indent="-173736"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2pPr>
              <a:lvl3pPr marL="402336" indent="-164592"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3pPr>
              <a:lvl4pPr marL="630936" indent="-164592"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4pPr>
              <a:lvl5pPr marL="859536" indent="-173736"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5pPr>
              <a:lvl6pPr marL="1097280" indent="-173736"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6pPr>
              <a:lvl7pPr marL="13533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7pPr>
              <a:lvl8pPr marL="15819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8pPr>
              <a:lvl9pPr marL="1792224"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9pPr>
            </a:lstStyle>
            <a:p>
              <a:pPr algn="ctr"/>
              <a:r>
                <a:rPr lang="en-US" sz="2000" dirty="0"/>
                <a:t>CTSO</a:t>
              </a:r>
            </a:p>
          </p:txBody>
        </p:sp>
      </p:grpSp>
      <p:grpSp>
        <p:nvGrpSpPr>
          <p:cNvPr id="8" name="Group 7">
            <a:extLst>
              <a:ext uri="{FF2B5EF4-FFF2-40B4-BE49-F238E27FC236}">
                <a16:creationId xmlns:a16="http://schemas.microsoft.com/office/drawing/2014/main" id="{6089E8DD-B6BB-4A14-ADB5-E84100439E5B}"/>
              </a:ext>
            </a:extLst>
          </p:cNvPr>
          <p:cNvGrpSpPr/>
          <p:nvPr/>
        </p:nvGrpSpPr>
        <p:grpSpPr>
          <a:xfrm>
            <a:off x="621379" y="2099250"/>
            <a:ext cx="2913379" cy="3760368"/>
            <a:chOff x="3103015" y="3346474"/>
            <a:chExt cx="2913379" cy="3760368"/>
          </a:xfrm>
        </p:grpSpPr>
        <p:grpSp>
          <p:nvGrpSpPr>
            <p:cNvPr id="19" name="Group 18"/>
            <p:cNvGrpSpPr/>
            <p:nvPr/>
          </p:nvGrpSpPr>
          <p:grpSpPr>
            <a:xfrm>
              <a:off x="3103015" y="3346474"/>
              <a:ext cx="2913379" cy="3760368"/>
              <a:chOff x="3116064" y="2504757"/>
              <a:chExt cx="2913379" cy="3760368"/>
            </a:xfrm>
          </p:grpSpPr>
          <p:sp>
            <p:nvSpPr>
              <p:cNvPr id="6" name="Content Placeholder 2"/>
              <p:cNvSpPr txBox="1">
                <a:spLocks/>
              </p:cNvSpPr>
              <p:nvPr/>
            </p:nvSpPr>
            <p:spPr>
              <a:xfrm>
                <a:off x="3116064" y="5162331"/>
                <a:ext cx="2913379" cy="1102794"/>
              </a:xfrm>
              <a:prstGeom prst="rect">
                <a:avLst/>
              </a:prstGeom>
            </p:spPr>
            <p:txBody>
              <a:bodyPr vert="horz" lIns="91440" tIns="45720" rIns="91440" bIns="45720" rtlCol="0">
                <a:normAutofit/>
              </a:bodyPr>
              <a:lstStyle>
                <a:lvl1pPr marL="342900" indent="-342900" algn="l" defTabSz="914400" rtl="0" eaLnBrk="1" latinLnBrk="0" hangingPunct="1">
                  <a:spcBef>
                    <a:spcPts val="800"/>
                  </a:spcBef>
                  <a:buFont typeface="Arial" pitchFamily="34" charset="0"/>
                  <a:buNone/>
                  <a:defRPr sz="1600" b="1" kern="1200">
                    <a:solidFill>
                      <a:schemeClr val="tx1"/>
                    </a:solidFill>
                    <a:latin typeface="+mn-lt"/>
                    <a:ea typeface="+mn-ea"/>
                    <a:cs typeface="+mn-cs"/>
                  </a:defRPr>
                </a:lvl1pPr>
                <a:lvl2pPr marL="173736" indent="-173736"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2pPr>
                <a:lvl3pPr marL="402336" indent="-164592"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3pPr>
                <a:lvl4pPr marL="630936" indent="-164592"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4pPr>
                <a:lvl5pPr marL="859536" indent="-173736"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5pPr>
                <a:lvl6pPr marL="1097280" indent="-173736"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6pPr>
                <a:lvl7pPr marL="13533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7pPr>
                <a:lvl8pPr marL="15819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8pPr>
                <a:lvl9pPr marL="1792224"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9pPr>
              </a:lstStyle>
              <a:p>
                <a:pPr algn="ctr">
                  <a:spcBef>
                    <a:spcPts val="0"/>
                  </a:spcBef>
                </a:pPr>
                <a:r>
                  <a:rPr lang="en-US" sz="1800" dirty="0"/>
                  <a:t>Billy Hughes</a:t>
                </a:r>
              </a:p>
              <a:p>
                <a:pPr algn="ctr">
                  <a:spcBef>
                    <a:spcPts val="0"/>
                  </a:spcBef>
                </a:pPr>
                <a:r>
                  <a:rPr lang="en-US" sz="1800" dirty="0"/>
                  <a:t>Program Specialist</a:t>
                </a:r>
              </a:p>
              <a:p>
                <a:pPr algn="ctr">
                  <a:spcBef>
                    <a:spcPts val="0"/>
                  </a:spcBef>
                </a:pPr>
                <a:r>
                  <a:rPr lang="en-US" sz="1800" dirty="0"/>
                  <a:t>bhughes@gaaged.edu</a:t>
                </a:r>
              </a:p>
            </p:txBody>
          </p:sp>
          <p:sp>
            <p:nvSpPr>
              <p:cNvPr id="12" name="Content Placeholder 2"/>
              <p:cNvSpPr txBox="1">
                <a:spLocks/>
              </p:cNvSpPr>
              <p:nvPr/>
            </p:nvSpPr>
            <p:spPr>
              <a:xfrm>
                <a:off x="3508572" y="2504757"/>
                <a:ext cx="2147087" cy="388961"/>
              </a:xfrm>
              <a:prstGeom prst="rect">
                <a:avLst/>
              </a:prstGeom>
            </p:spPr>
            <p:txBody>
              <a:bodyPr vert="horz" lIns="91440" tIns="45720" rIns="91440" bIns="45720" rtlCol="0">
                <a:normAutofit lnSpcReduction="10000"/>
              </a:bodyPr>
              <a:lstStyle>
                <a:lvl1pPr marL="342900" indent="-342900" algn="l" defTabSz="914400" rtl="0" eaLnBrk="1" latinLnBrk="0" hangingPunct="1">
                  <a:spcBef>
                    <a:spcPts val="800"/>
                  </a:spcBef>
                  <a:buFont typeface="Arial" pitchFamily="34" charset="0"/>
                  <a:buNone/>
                  <a:defRPr sz="1600" b="1" kern="1200">
                    <a:solidFill>
                      <a:schemeClr val="tx1"/>
                    </a:solidFill>
                    <a:latin typeface="+mn-lt"/>
                    <a:ea typeface="+mn-ea"/>
                    <a:cs typeface="+mn-cs"/>
                  </a:defRPr>
                </a:lvl1pPr>
                <a:lvl2pPr marL="173736" indent="-173736"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2pPr>
                <a:lvl3pPr marL="402336" indent="-164592"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3pPr>
                <a:lvl4pPr marL="630936" indent="-164592"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4pPr>
                <a:lvl5pPr marL="859536" indent="-173736"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5pPr>
                <a:lvl6pPr marL="1097280" indent="-173736"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6pPr>
                <a:lvl7pPr marL="13533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7pPr>
                <a:lvl8pPr marL="15819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8pPr>
                <a:lvl9pPr marL="1792224"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9pPr>
              </a:lstStyle>
              <a:p>
                <a:pPr algn="ctr"/>
                <a:r>
                  <a:rPr lang="en-US" sz="2000" dirty="0"/>
                  <a:t>DOE</a:t>
                </a:r>
              </a:p>
            </p:txBody>
          </p:sp>
        </p:grpSp>
        <p:pic>
          <p:nvPicPr>
            <p:cNvPr id="7" name="Picture 6">
              <a:extLst>
                <a:ext uri="{FF2B5EF4-FFF2-40B4-BE49-F238E27FC236}">
                  <a16:creationId xmlns:a16="http://schemas.microsoft.com/office/drawing/2014/main" id="{8613D226-37D1-4C61-AC3C-B8426B7092AC}"/>
                </a:ext>
              </a:extLst>
            </p:cNvPr>
            <p:cNvPicPr>
              <a:picLocks noChangeAspect="1"/>
            </p:cNvPicPr>
            <p:nvPr/>
          </p:nvPicPr>
          <p:blipFill rotWithShape="1">
            <a:blip r:embed="rId5"/>
            <a:srcRect t="2447" b="21986"/>
            <a:stretch/>
          </p:blipFill>
          <p:spPr>
            <a:xfrm>
              <a:off x="3442935" y="3753257"/>
              <a:ext cx="2277204" cy="2151740"/>
            </a:xfrm>
            <a:prstGeom prst="rect">
              <a:avLst/>
            </a:prstGeom>
          </p:spPr>
        </p:pic>
      </p:grpSp>
    </p:spTree>
    <p:extLst>
      <p:ext uri="{BB962C8B-B14F-4D97-AF65-F5344CB8AC3E}">
        <p14:creationId xmlns:p14="http://schemas.microsoft.com/office/powerpoint/2010/main" val="12311284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4462187" y="3067977"/>
            <a:ext cx="4273831" cy="2308324"/>
          </a:xfrm>
          <a:prstGeom prst="rect">
            <a:avLst/>
          </a:prstGeom>
          <a:noFill/>
          <a:ln w="76200">
            <a:solidFill>
              <a:srgbClr val="006438"/>
            </a:solidFill>
          </a:ln>
        </p:spPr>
        <p:txBody>
          <a:bodyPr wrap="square" rtlCol="0">
            <a:spAutoFit/>
          </a:bodyPr>
          <a:lstStyle/>
          <a:p>
            <a:pPr algn="ctr"/>
            <a:r>
              <a:rPr lang="en-US" dirty="0">
                <a:solidFill>
                  <a:srgbClr val="006438"/>
                </a:solidFill>
                <a:latin typeface="Helvetica LT Std Black" panose="020B0904030502020204" pitchFamily="34" charset="0"/>
                <a:ea typeface="Tahoma" panose="020B0604030504040204" pitchFamily="34" charset="0"/>
                <a:cs typeface="Tahoma" panose="020B0604030504040204" pitchFamily="34" charset="0"/>
              </a:rPr>
              <a:t>Georgia FFA has 73,674 members</a:t>
            </a:r>
          </a:p>
          <a:p>
            <a:pPr algn="ctr"/>
            <a:endParaRPr lang="en-US" dirty="0">
              <a:solidFill>
                <a:srgbClr val="006438"/>
              </a:solidFill>
              <a:latin typeface="Helvetica LT Std Black" panose="020B0904030502020204" pitchFamily="34" charset="0"/>
              <a:ea typeface="Tahoma" panose="020B0604030504040204" pitchFamily="34" charset="0"/>
              <a:cs typeface="Tahoma" panose="020B0604030504040204" pitchFamily="34" charset="0"/>
            </a:endParaRPr>
          </a:p>
          <a:p>
            <a:pPr algn="ctr"/>
            <a:r>
              <a:rPr lang="en-US" dirty="0">
                <a:solidFill>
                  <a:srgbClr val="006438"/>
                </a:solidFill>
                <a:latin typeface="Helvetica LT Std Black" panose="020B0904030502020204" pitchFamily="34" charset="0"/>
                <a:ea typeface="Tahoma" panose="020B0604030504040204" pitchFamily="34" charset="0"/>
                <a:cs typeface="Tahoma" panose="020B0604030504040204" pitchFamily="34" charset="0"/>
              </a:rPr>
              <a:t>Has increased membership for 20 consecutive years</a:t>
            </a:r>
          </a:p>
          <a:p>
            <a:pPr algn="ctr"/>
            <a:endParaRPr lang="en-US" dirty="0">
              <a:solidFill>
                <a:srgbClr val="006438"/>
              </a:solidFill>
              <a:latin typeface="Helvetica LT Std Black" panose="020B0904030502020204" pitchFamily="34" charset="0"/>
              <a:ea typeface="Tahoma" panose="020B0604030504040204" pitchFamily="34" charset="0"/>
              <a:cs typeface="Tahoma" panose="020B0604030504040204" pitchFamily="34" charset="0"/>
            </a:endParaRPr>
          </a:p>
          <a:p>
            <a:pPr algn="ctr"/>
            <a:r>
              <a:rPr lang="en-US" dirty="0">
                <a:solidFill>
                  <a:srgbClr val="006438"/>
                </a:solidFill>
                <a:latin typeface="Helvetica LT Std Black" panose="020B0904030502020204" pitchFamily="34" charset="0"/>
                <a:ea typeface="Tahoma" panose="020B0604030504040204" pitchFamily="34" charset="0"/>
                <a:cs typeface="Tahoma" panose="020B0604030504040204" pitchFamily="34" charset="0"/>
              </a:rPr>
              <a:t>122 of Georgia’s 317 chapters are middle school chapters</a:t>
            </a:r>
          </a:p>
        </p:txBody>
      </p:sp>
      <p:sp>
        <p:nvSpPr>
          <p:cNvPr id="13" name="Title 1"/>
          <p:cNvSpPr txBox="1">
            <a:spLocks/>
          </p:cNvSpPr>
          <p:nvPr/>
        </p:nvSpPr>
        <p:spPr>
          <a:xfrm>
            <a:off x="4043449" y="-3931"/>
            <a:ext cx="5100551" cy="584775"/>
          </a:xfrm>
          <a:prstGeom prst="rect">
            <a:avLst/>
          </a:prstGeom>
          <a:solidFill>
            <a:srgbClr val="184B8D"/>
          </a:solidFill>
          <a:ln w="6350" cmpd="sng">
            <a:noFill/>
          </a:ln>
          <a:effectLst/>
        </p:spPr>
        <p:txBody>
          <a:bodyPr wrap="square">
            <a:spAutoFit/>
          </a:bodyPr>
          <a:lstStyle>
            <a:defPPr>
              <a:defRPr lang="en-US"/>
            </a:defPPr>
            <a:lvl1pPr algn="ctr">
              <a:spcBef>
                <a:spcPct val="50000"/>
              </a:spcBef>
              <a:defRPr sz="3200">
                <a:solidFill>
                  <a:schemeClr val="bg1"/>
                </a:solidFill>
                <a:latin typeface="Helvetica LT Std Black" panose="020B0904030502020204" pitchFamily="34" charset="0"/>
                <a:cs typeface="Arial" panose="020B0604020202020204" pitchFamily="34" charset="0"/>
              </a:defRPr>
            </a:lvl1pPr>
            <a:lvl2pPr marL="742950" indent="-285750">
              <a:defRPr>
                <a:latin typeface="Constantia" pitchFamily="18" charset="0"/>
                <a:cs typeface="Arial" charset="0"/>
              </a:defRPr>
            </a:lvl2pPr>
            <a:lvl3pPr marL="1143000" indent="-228600">
              <a:defRPr>
                <a:latin typeface="Constantia" pitchFamily="18" charset="0"/>
                <a:cs typeface="Arial" charset="0"/>
              </a:defRPr>
            </a:lvl3pPr>
            <a:lvl4pPr marL="1600200" indent="-228600">
              <a:defRPr>
                <a:latin typeface="Constantia" pitchFamily="18" charset="0"/>
                <a:cs typeface="Arial" charset="0"/>
              </a:defRPr>
            </a:lvl4pPr>
            <a:lvl5pPr marL="2057400" indent="-228600">
              <a:defRPr>
                <a:latin typeface="Constantia" pitchFamily="18" charset="0"/>
                <a:cs typeface="Arial" charset="0"/>
              </a:defRPr>
            </a:lvl5pPr>
            <a:lvl6pPr marL="2514600" indent="-228600" fontAlgn="base">
              <a:spcBef>
                <a:spcPct val="0"/>
              </a:spcBef>
              <a:spcAft>
                <a:spcPct val="0"/>
              </a:spcAft>
              <a:defRPr>
                <a:latin typeface="Constantia" pitchFamily="18" charset="0"/>
                <a:cs typeface="Arial" charset="0"/>
              </a:defRPr>
            </a:lvl6pPr>
            <a:lvl7pPr marL="2971800" indent="-228600" fontAlgn="base">
              <a:spcBef>
                <a:spcPct val="0"/>
              </a:spcBef>
              <a:spcAft>
                <a:spcPct val="0"/>
              </a:spcAft>
              <a:defRPr>
                <a:latin typeface="Constantia" pitchFamily="18" charset="0"/>
                <a:cs typeface="Arial" charset="0"/>
              </a:defRPr>
            </a:lvl7pPr>
            <a:lvl8pPr marL="3429000" indent="-228600" fontAlgn="base">
              <a:spcBef>
                <a:spcPct val="0"/>
              </a:spcBef>
              <a:spcAft>
                <a:spcPct val="0"/>
              </a:spcAft>
              <a:defRPr>
                <a:latin typeface="Constantia" pitchFamily="18" charset="0"/>
                <a:cs typeface="Arial" charset="0"/>
              </a:defRPr>
            </a:lvl8pPr>
            <a:lvl9pPr marL="3886200" indent="-228600" fontAlgn="base">
              <a:spcBef>
                <a:spcPct val="0"/>
              </a:spcBef>
              <a:spcAft>
                <a:spcPct val="0"/>
              </a:spcAft>
              <a:defRPr>
                <a:latin typeface="Constantia" pitchFamily="18" charset="0"/>
                <a:cs typeface="Arial" charset="0"/>
              </a:defRPr>
            </a:lvl9pPr>
          </a:lstStyle>
          <a:p>
            <a:r>
              <a:rPr lang="en-US" altLang="en-US" dirty="0"/>
              <a:t>Founded in 1929</a:t>
            </a:r>
          </a:p>
        </p:txBody>
      </p:sp>
      <p:pic>
        <p:nvPicPr>
          <p:cNvPr id="16" name="Picture 2" descr="FFA">
            <a:hlinkClick r:id="rId3"/>
            <a:extLst>
              <a:ext uri="{FF2B5EF4-FFF2-40B4-BE49-F238E27FC236}">
                <a16:creationId xmlns:a16="http://schemas.microsoft.com/office/drawing/2014/main" id="{8E958B3B-0564-4093-A83C-B15F08A9C8A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58988" y="670227"/>
            <a:ext cx="1613143" cy="1785211"/>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DEFBE51A-CF79-428F-BD5F-CB219B25F12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3736" y="2399803"/>
            <a:ext cx="2788441" cy="186028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97D624BB-F931-45A7-8D79-412B4424E24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3737" y="148928"/>
            <a:ext cx="2788440" cy="2091331"/>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866ECE2F-91E3-47C7-BF57-5A0F98BE52D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3735" y="4418313"/>
            <a:ext cx="2788442" cy="18602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12598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0413" y="580941"/>
            <a:ext cx="7763172" cy="990871"/>
          </a:xfrm>
        </p:spPr>
        <p:txBody>
          <a:bodyPr>
            <a:normAutofit/>
          </a:bodyPr>
          <a:lstStyle/>
          <a:p>
            <a:r>
              <a:rPr lang="en-US" sz="3200" b="1" dirty="0"/>
              <a:t>ENGINEERING &amp; </a:t>
            </a:r>
            <a:br>
              <a:rPr lang="en-US" sz="3200" b="1" dirty="0"/>
            </a:br>
            <a:r>
              <a:rPr lang="en-US" sz="3200" b="1" dirty="0"/>
              <a:t>TECHNOLOGY EDUCATION</a:t>
            </a:r>
          </a:p>
        </p:txBody>
      </p:sp>
      <p:sp>
        <p:nvSpPr>
          <p:cNvPr id="4" name="Rectangle 3"/>
          <p:cNvSpPr/>
          <p:nvPr/>
        </p:nvSpPr>
        <p:spPr>
          <a:xfrm>
            <a:off x="791889" y="1541546"/>
            <a:ext cx="8352111" cy="923330"/>
          </a:xfrm>
          <a:prstGeom prst="rect">
            <a:avLst/>
          </a:prstGeom>
        </p:spPr>
        <p:txBody>
          <a:bodyPr wrap="square">
            <a:spAutoFit/>
          </a:bodyPr>
          <a:lstStyle/>
          <a:p>
            <a:pPr algn="ctr"/>
            <a:r>
              <a:rPr lang="en-US" b="1" dirty="0"/>
              <a:t>Manufacturing </a:t>
            </a:r>
          </a:p>
          <a:p>
            <a:pPr algn="ctr"/>
            <a:r>
              <a:rPr lang="en-US" b="1" dirty="0"/>
              <a:t>Energy</a:t>
            </a:r>
          </a:p>
          <a:p>
            <a:pPr algn="ctr"/>
            <a:r>
              <a:rPr lang="en-US" b="1" dirty="0"/>
              <a:t>Science, Technology, Engineering &amp; Mathematics</a:t>
            </a:r>
          </a:p>
        </p:txBody>
      </p:sp>
      <p:grpSp>
        <p:nvGrpSpPr>
          <p:cNvPr id="5" name="Group 4"/>
          <p:cNvGrpSpPr/>
          <p:nvPr/>
        </p:nvGrpSpPr>
        <p:grpSpPr>
          <a:xfrm>
            <a:off x="332503" y="2589282"/>
            <a:ext cx="2934672" cy="3961859"/>
            <a:chOff x="3110730" y="2793114"/>
            <a:chExt cx="2934672" cy="3961859"/>
          </a:xfrm>
        </p:grpSpPr>
        <p:sp>
          <p:nvSpPr>
            <p:cNvPr id="6" name="Content Placeholder 2"/>
            <p:cNvSpPr txBox="1">
              <a:spLocks/>
            </p:cNvSpPr>
            <p:nvPr/>
          </p:nvSpPr>
          <p:spPr>
            <a:xfrm>
              <a:off x="3110730" y="5560541"/>
              <a:ext cx="2934672" cy="1194432"/>
            </a:xfrm>
            <a:prstGeom prst="rect">
              <a:avLst/>
            </a:prstGeom>
          </p:spPr>
          <p:txBody>
            <a:bodyPr vert="horz" lIns="91440" tIns="45720" rIns="91440" bIns="45720" rtlCol="0">
              <a:normAutofit/>
            </a:bodyPr>
            <a:lstStyle>
              <a:lvl1pPr marL="342900" indent="-342900" algn="l" defTabSz="914400" rtl="0" eaLnBrk="1" latinLnBrk="0" hangingPunct="1">
                <a:spcBef>
                  <a:spcPts val="800"/>
                </a:spcBef>
                <a:buFont typeface="Arial" pitchFamily="34" charset="0"/>
                <a:buNone/>
                <a:defRPr sz="1600" b="1" kern="1200">
                  <a:solidFill>
                    <a:schemeClr val="tx1"/>
                  </a:solidFill>
                  <a:latin typeface="+mn-lt"/>
                  <a:ea typeface="+mn-ea"/>
                  <a:cs typeface="+mn-cs"/>
                </a:defRPr>
              </a:lvl1pPr>
              <a:lvl2pPr marL="173736" indent="-173736"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2pPr>
              <a:lvl3pPr marL="402336" indent="-164592"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3pPr>
              <a:lvl4pPr marL="630936" indent="-164592"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4pPr>
              <a:lvl5pPr marL="859536" indent="-173736"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5pPr>
              <a:lvl6pPr marL="1097280" indent="-173736"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6pPr>
              <a:lvl7pPr marL="13533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7pPr>
              <a:lvl8pPr marL="15819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8pPr>
              <a:lvl9pPr marL="1792224"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9pPr>
            </a:lstStyle>
            <a:p>
              <a:pPr algn="ctr">
                <a:spcBef>
                  <a:spcPts val="0"/>
                </a:spcBef>
              </a:pPr>
              <a:r>
                <a:rPr lang="en-US" sz="2000" dirty="0"/>
                <a:t>Roger Ivey</a:t>
              </a:r>
            </a:p>
            <a:p>
              <a:pPr algn="ctr">
                <a:spcBef>
                  <a:spcPts val="0"/>
                </a:spcBef>
              </a:pPr>
              <a:r>
                <a:rPr lang="en-US" sz="2000" dirty="0"/>
                <a:t>Program Specialist</a:t>
              </a:r>
            </a:p>
            <a:p>
              <a:pPr algn="ctr">
                <a:spcBef>
                  <a:spcPts val="0"/>
                </a:spcBef>
              </a:pPr>
              <a:r>
                <a:rPr lang="en-US" sz="2000" dirty="0"/>
                <a:t>rivey@doe.k12.ga.us</a:t>
              </a:r>
            </a:p>
          </p:txBody>
        </p:sp>
        <p:sp>
          <p:nvSpPr>
            <p:cNvPr id="12" name="Content Placeholder 2"/>
            <p:cNvSpPr txBox="1">
              <a:spLocks/>
            </p:cNvSpPr>
            <p:nvPr/>
          </p:nvSpPr>
          <p:spPr>
            <a:xfrm>
              <a:off x="3416766" y="2793114"/>
              <a:ext cx="2301240" cy="388961"/>
            </a:xfrm>
            <a:prstGeom prst="rect">
              <a:avLst/>
            </a:prstGeom>
          </p:spPr>
          <p:txBody>
            <a:bodyPr vert="horz" lIns="91440" tIns="45720" rIns="91440" bIns="45720" rtlCol="0">
              <a:normAutofit lnSpcReduction="10000"/>
            </a:bodyPr>
            <a:lstStyle>
              <a:lvl1pPr marL="342900" indent="-342900" algn="l" defTabSz="914400" rtl="0" eaLnBrk="1" latinLnBrk="0" hangingPunct="1">
                <a:spcBef>
                  <a:spcPts val="800"/>
                </a:spcBef>
                <a:buFont typeface="Arial" pitchFamily="34" charset="0"/>
                <a:buNone/>
                <a:defRPr sz="1600" b="1" kern="1200">
                  <a:solidFill>
                    <a:schemeClr val="tx1"/>
                  </a:solidFill>
                  <a:latin typeface="+mn-lt"/>
                  <a:ea typeface="+mn-ea"/>
                  <a:cs typeface="+mn-cs"/>
                </a:defRPr>
              </a:lvl1pPr>
              <a:lvl2pPr marL="173736" indent="-173736"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2pPr>
              <a:lvl3pPr marL="402336" indent="-164592"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3pPr>
              <a:lvl4pPr marL="630936" indent="-164592"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4pPr>
              <a:lvl5pPr marL="859536" indent="-173736"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5pPr>
              <a:lvl6pPr marL="1097280" indent="-173736"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6pPr>
              <a:lvl7pPr marL="13533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7pPr>
              <a:lvl8pPr marL="15819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8pPr>
              <a:lvl9pPr marL="1792224"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9pPr>
            </a:lstStyle>
            <a:p>
              <a:pPr algn="ctr"/>
              <a:r>
                <a:rPr lang="en-US" sz="2000" dirty="0"/>
                <a:t>DOE</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03908" y="3211638"/>
              <a:ext cx="1548317" cy="2330141"/>
            </a:xfrm>
            <a:prstGeom prst="rect">
              <a:avLst/>
            </a:prstGeom>
          </p:spPr>
        </p:pic>
      </p:grpSp>
      <p:sp>
        <p:nvSpPr>
          <p:cNvPr id="13" name="Content Placeholder 2"/>
          <p:cNvSpPr txBox="1">
            <a:spLocks/>
          </p:cNvSpPr>
          <p:nvPr/>
        </p:nvSpPr>
        <p:spPr>
          <a:xfrm>
            <a:off x="3235326" y="2583195"/>
            <a:ext cx="2673346" cy="518529"/>
          </a:xfrm>
          <a:prstGeom prst="rect">
            <a:avLst/>
          </a:prstGeom>
        </p:spPr>
        <p:txBody>
          <a:bodyPr vert="horz" lIns="91440" tIns="45720" rIns="91440" bIns="45720" rtlCol="0">
            <a:normAutofit/>
          </a:bodyPr>
          <a:lstStyle>
            <a:lvl1pPr marL="342900" indent="-342900" algn="l" defTabSz="914400" rtl="0" eaLnBrk="1" latinLnBrk="0" hangingPunct="1">
              <a:spcBef>
                <a:spcPts val="800"/>
              </a:spcBef>
              <a:buFont typeface="Arial" pitchFamily="34" charset="0"/>
              <a:buNone/>
              <a:defRPr sz="1600" b="1" kern="1200">
                <a:solidFill>
                  <a:schemeClr val="tx1"/>
                </a:solidFill>
                <a:latin typeface="+mn-lt"/>
                <a:ea typeface="+mn-ea"/>
                <a:cs typeface="+mn-cs"/>
              </a:defRPr>
            </a:lvl1pPr>
            <a:lvl2pPr marL="173736" indent="-173736"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2pPr>
            <a:lvl3pPr marL="402336" indent="-164592"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3pPr>
            <a:lvl4pPr marL="630936" indent="-164592"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4pPr>
            <a:lvl5pPr marL="859536" indent="-173736"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5pPr>
            <a:lvl6pPr marL="1097280" indent="-173736"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6pPr>
            <a:lvl7pPr marL="13533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7pPr>
            <a:lvl8pPr marL="15819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8pPr>
            <a:lvl9pPr marL="1792224"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9pPr>
          </a:lstStyle>
          <a:p>
            <a:pPr algn="ctr"/>
            <a:r>
              <a:rPr lang="en-US" sz="2000" dirty="0"/>
              <a:t>CTSO</a:t>
            </a:r>
          </a:p>
        </p:txBody>
      </p:sp>
      <p:pic>
        <p:nvPicPr>
          <p:cNvPr id="1026" name="Picture 2" descr="Georgia FIRST Robotics">
            <a:extLst>
              <a:ext uri="{FF2B5EF4-FFF2-40B4-BE49-F238E27FC236}">
                <a16:creationId xmlns:a16="http://schemas.microsoft.com/office/drawing/2014/main" id="{F1DC1F55-BB9D-43DA-A974-0911B570B69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35311" y="3541606"/>
            <a:ext cx="2352727" cy="101871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connie haynes">
            <a:extLst>
              <a:ext uri="{FF2B5EF4-FFF2-40B4-BE49-F238E27FC236}">
                <a16:creationId xmlns:a16="http://schemas.microsoft.com/office/drawing/2014/main" id="{0CDB132F-B16D-40FB-8448-69E6F1C6698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20406"/>
          <a:stretch/>
        </p:blipFill>
        <p:spPr bwMode="auto">
          <a:xfrm>
            <a:off x="3748921" y="3007806"/>
            <a:ext cx="1676003" cy="2086318"/>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20">
            <a:extLst>
              <a:ext uri="{FF2B5EF4-FFF2-40B4-BE49-F238E27FC236}">
                <a16:creationId xmlns:a16="http://schemas.microsoft.com/office/drawing/2014/main" id="{EB59D49B-7424-472D-83BB-DFDB75A9E966}"/>
              </a:ext>
            </a:extLst>
          </p:cNvPr>
          <p:cNvSpPr/>
          <p:nvPr/>
        </p:nvSpPr>
        <p:spPr>
          <a:xfrm>
            <a:off x="3008686" y="5248939"/>
            <a:ext cx="3126625" cy="1266915"/>
          </a:xfrm>
          <a:prstGeom prst="rect">
            <a:avLst/>
          </a:prstGeom>
        </p:spPr>
        <p:txBody>
          <a:bodyPr wrap="square">
            <a:spAutoFit/>
          </a:bodyPr>
          <a:lstStyle/>
          <a:p>
            <a:pPr algn="ctr"/>
            <a:r>
              <a:rPr lang="en-US" sz="2000" b="1" dirty="0"/>
              <a:t>Connie Haynes</a:t>
            </a:r>
          </a:p>
          <a:p>
            <a:pPr algn="ctr"/>
            <a:r>
              <a:rPr lang="en-US" sz="2000" b="1" dirty="0"/>
              <a:t>Executive Director</a:t>
            </a:r>
          </a:p>
          <a:p>
            <a:pPr algn="ctr"/>
            <a:r>
              <a:rPr lang="en-US" sz="2000" b="1" dirty="0"/>
              <a:t>chaynes@gafirst.org</a:t>
            </a:r>
          </a:p>
        </p:txBody>
      </p:sp>
    </p:spTree>
    <p:extLst>
      <p:ext uri="{BB962C8B-B14F-4D97-AF65-F5344CB8AC3E}">
        <p14:creationId xmlns:p14="http://schemas.microsoft.com/office/powerpoint/2010/main" val="7860184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6" name="Text Box 4"/>
          <p:cNvSpPr txBox="1">
            <a:spLocks noChangeArrowheads="1"/>
          </p:cNvSpPr>
          <p:nvPr/>
        </p:nvSpPr>
        <p:spPr bwMode="auto">
          <a:xfrm>
            <a:off x="1295400" y="175846"/>
            <a:ext cx="7696200" cy="1616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a:spcBef>
                <a:spcPct val="50000"/>
              </a:spcBef>
            </a:pPr>
            <a:r>
              <a:rPr lang="en-US" altLang="en-US" sz="5000" dirty="0">
                <a:solidFill>
                  <a:srgbClr val="006438"/>
                </a:solidFill>
                <a:latin typeface="Bernard MT Condensed" pitchFamily="18" charset="0"/>
              </a:rPr>
              <a:t>Georgia Career and Technical Student Organizations</a:t>
            </a:r>
          </a:p>
        </p:txBody>
      </p:sp>
      <p:sp>
        <p:nvSpPr>
          <p:cNvPr id="2" name="TextBox 1"/>
          <p:cNvSpPr txBox="1"/>
          <p:nvPr/>
        </p:nvSpPr>
        <p:spPr>
          <a:xfrm>
            <a:off x="6301154" y="1702604"/>
            <a:ext cx="2667000" cy="584775"/>
          </a:xfrm>
          <a:prstGeom prst="rect">
            <a:avLst/>
          </a:prstGeom>
          <a:noFill/>
        </p:spPr>
        <p:txBody>
          <a:bodyPr wrap="square" rtlCol="0">
            <a:spAutoFit/>
          </a:bodyPr>
          <a:lstStyle/>
          <a:p>
            <a:pPr algn="r"/>
            <a:r>
              <a:rPr lang="en-US" sz="3200" dirty="0">
                <a:solidFill>
                  <a:schemeClr val="bg1"/>
                </a:solidFill>
              </a:rPr>
              <a:t>2016-2017</a:t>
            </a:r>
          </a:p>
        </p:txBody>
      </p:sp>
      <p:sp>
        <p:nvSpPr>
          <p:cNvPr id="5" name="AutoShape 2" descr="Image result for georgia ctso"/>
          <p:cNvSpPr>
            <a:spLocks noChangeAspect="1" noChangeArrowheads="1"/>
          </p:cNvSpPr>
          <p:nvPr/>
        </p:nvSpPr>
        <p:spPr bwMode="auto">
          <a:xfrm>
            <a:off x="0"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68987" y="5467686"/>
            <a:ext cx="1298768" cy="565747"/>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7807" y="2137712"/>
            <a:ext cx="1108606" cy="960792"/>
          </a:xfrm>
          <a:prstGeom prst="rect">
            <a:avLst/>
          </a:prstGeom>
        </p:spPr>
      </p:pic>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13301" y="3429000"/>
            <a:ext cx="841847" cy="990600"/>
          </a:xfrm>
          <a:prstGeom prst="rect">
            <a:avLst/>
          </a:prstGeom>
        </p:spPr>
      </p:pic>
      <p:pic>
        <p:nvPicPr>
          <p:cNvPr id="13" name="Picture 2" descr="FFA">
            <a:hlinkClick r:id="rId6"/>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824987" y="4933227"/>
            <a:ext cx="738554" cy="81733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955812" y="5467685"/>
            <a:ext cx="1421422" cy="565747"/>
          </a:xfrm>
          <a:prstGeom prst="rect">
            <a:avLst/>
          </a:prstGeom>
        </p:spPr>
      </p:pic>
      <p:pic>
        <p:nvPicPr>
          <p:cNvPr id="15" name="Picture 1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470461" y="2618108"/>
            <a:ext cx="1345293" cy="859492"/>
          </a:xfrm>
          <a:prstGeom prst="rect">
            <a:avLst/>
          </a:prstGeom>
        </p:spPr>
      </p:pic>
      <p:pic>
        <p:nvPicPr>
          <p:cNvPr id="16" name="Picture 1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815508" y="5136975"/>
            <a:ext cx="1520048" cy="1117918"/>
          </a:xfrm>
          <a:prstGeom prst="rect">
            <a:avLst/>
          </a:prstGeom>
        </p:spPr>
      </p:pic>
      <p:pic>
        <p:nvPicPr>
          <p:cNvPr id="7" name="Picture 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638617" y="3743006"/>
            <a:ext cx="1008979" cy="909763"/>
          </a:xfrm>
          <a:prstGeom prst="rect">
            <a:avLst/>
          </a:prstGeom>
        </p:spPr>
      </p:pic>
      <p:pic>
        <p:nvPicPr>
          <p:cNvPr id="17" name="Picture 16" descr="A close up of a sign&#10;&#10;Description automatically generated">
            <a:extLst>
              <a:ext uri="{FF2B5EF4-FFF2-40B4-BE49-F238E27FC236}">
                <a16:creationId xmlns:a16="http://schemas.microsoft.com/office/drawing/2014/main" id="{BD36C7FA-591D-4777-AF38-B754DE093777}"/>
              </a:ext>
            </a:extLst>
          </p:cNvPr>
          <p:cNvPicPr>
            <a:picLocks noChangeAspect="1"/>
          </p:cNvPicPr>
          <p:nvPr/>
        </p:nvPicPr>
        <p:blipFill>
          <a:blip r:embed="rId12"/>
          <a:stretch>
            <a:fillRect/>
          </a:stretch>
        </p:blipFill>
        <p:spPr>
          <a:xfrm>
            <a:off x="676874" y="5010995"/>
            <a:ext cx="1242798" cy="1034895"/>
          </a:xfrm>
          <a:prstGeom prst="rect">
            <a:avLst/>
          </a:prstGeom>
        </p:spPr>
      </p:pic>
      <p:pic>
        <p:nvPicPr>
          <p:cNvPr id="1026" name="Picture 2" descr="https://photos.smugmug.com/Governor-Brian-P-Kemp/Photos-with-Governor-Kemp/June-2019/June-3-2019/i-LjSmKsT/0/c3626a4d/XL/Kemp-2-XL.jpg">
            <a:extLst>
              <a:ext uri="{FF2B5EF4-FFF2-40B4-BE49-F238E27FC236}">
                <a16:creationId xmlns:a16="http://schemas.microsoft.com/office/drawing/2014/main" id="{975056BF-1BAD-4475-872B-E8325C3628BC}"/>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995355" y="1755026"/>
            <a:ext cx="5451660" cy="36306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847446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4346089" y="2413070"/>
            <a:ext cx="4610342" cy="2031325"/>
          </a:xfrm>
          <a:prstGeom prst="rect">
            <a:avLst/>
          </a:prstGeom>
          <a:noFill/>
          <a:ln w="76200">
            <a:solidFill>
              <a:srgbClr val="006438"/>
            </a:solidFill>
          </a:ln>
        </p:spPr>
        <p:txBody>
          <a:bodyPr wrap="square" rtlCol="0">
            <a:spAutoFit/>
          </a:bodyPr>
          <a:lstStyle/>
          <a:p>
            <a:pPr algn="ctr"/>
            <a:r>
              <a:rPr lang="en-US" dirty="0">
                <a:solidFill>
                  <a:srgbClr val="006438"/>
                </a:solidFill>
                <a:latin typeface="Helvetica LT Std Black" panose="020B0904030502020204" pitchFamily="34" charset="0"/>
                <a:ea typeface="Tahoma" panose="020B0604030504040204" pitchFamily="34" charset="0"/>
                <a:cs typeface="Tahoma" panose="020B0604030504040204" pitchFamily="34" charset="0"/>
              </a:rPr>
              <a:t>Over 1,600 Georgia FIRST Robotics Competition (FRC) Team Members</a:t>
            </a:r>
          </a:p>
          <a:p>
            <a:pPr algn="ctr"/>
            <a:endParaRPr lang="en-US" dirty="0">
              <a:solidFill>
                <a:srgbClr val="006438"/>
              </a:solidFill>
              <a:latin typeface="Helvetica LT Std Black" panose="020B0904030502020204" pitchFamily="34" charset="0"/>
              <a:ea typeface="Tahoma" panose="020B0604030504040204" pitchFamily="34" charset="0"/>
              <a:cs typeface="Tahoma" panose="020B0604030504040204" pitchFamily="34" charset="0"/>
            </a:endParaRPr>
          </a:p>
          <a:p>
            <a:pPr algn="ctr"/>
            <a:r>
              <a:rPr lang="en-US" dirty="0">
                <a:solidFill>
                  <a:srgbClr val="006438"/>
                </a:solidFill>
                <a:latin typeface="Helvetica LT Std Black" panose="020B0904030502020204" pitchFamily="34" charset="0"/>
                <a:ea typeface="Tahoma" panose="020B0604030504040204" pitchFamily="34" charset="0"/>
                <a:cs typeface="Tahoma" panose="020B0604030504040204" pitchFamily="34" charset="0"/>
              </a:rPr>
              <a:t>Georgia FIRST Robotics Competition Members are eligible for over $50,000 in scholarship awards</a:t>
            </a:r>
          </a:p>
        </p:txBody>
      </p:sp>
      <p:sp>
        <p:nvSpPr>
          <p:cNvPr id="13" name="TextBox 2"/>
          <p:cNvSpPr txBox="1">
            <a:spLocks noChangeArrowheads="1"/>
          </p:cNvSpPr>
          <p:nvPr/>
        </p:nvSpPr>
        <p:spPr bwMode="auto">
          <a:xfrm>
            <a:off x="4077148" y="3443"/>
            <a:ext cx="5066852" cy="584775"/>
          </a:xfrm>
          <a:prstGeom prst="rect">
            <a:avLst/>
          </a:prstGeom>
          <a:solidFill>
            <a:srgbClr val="184B8D"/>
          </a:solidFill>
          <a:ln w="6350" cmpd="sng">
            <a:noFill/>
          </a:ln>
          <a:effectLst/>
        </p:spPr>
        <p:txBody>
          <a:bodyPr wrap="square">
            <a:spAutoFit/>
          </a:bodyPr>
          <a:lstStyle>
            <a:defPPr>
              <a:defRPr lang="en-US"/>
            </a:defPPr>
            <a:lvl1pPr algn="ctr">
              <a:spcBef>
                <a:spcPct val="50000"/>
              </a:spcBef>
              <a:defRPr sz="3200">
                <a:solidFill>
                  <a:schemeClr val="bg1"/>
                </a:solidFill>
                <a:latin typeface="Helvetica LT Std Black" panose="020B0904030502020204" pitchFamily="34" charset="0"/>
                <a:cs typeface="Arial" panose="020B0604020202020204" pitchFamily="34" charset="0"/>
              </a:defRPr>
            </a:lvl1pPr>
            <a:lvl2pPr marL="742950" indent="-285750">
              <a:defRPr>
                <a:latin typeface="Constantia" pitchFamily="18" charset="0"/>
                <a:cs typeface="Arial" charset="0"/>
              </a:defRPr>
            </a:lvl2pPr>
            <a:lvl3pPr marL="1143000" indent="-228600">
              <a:defRPr>
                <a:latin typeface="Constantia" pitchFamily="18" charset="0"/>
                <a:cs typeface="Arial" charset="0"/>
              </a:defRPr>
            </a:lvl3pPr>
            <a:lvl4pPr marL="1600200" indent="-228600">
              <a:defRPr>
                <a:latin typeface="Constantia" pitchFamily="18" charset="0"/>
                <a:cs typeface="Arial" charset="0"/>
              </a:defRPr>
            </a:lvl4pPr>
            <a:lvl5pPr marL="2057400" indent="-228600">
              <a:defRPr>
                <a:latin typeface="Constantia" pitchFamily="18" charset="0"/>
                <a:cs typeface="Arial" charset="0"/>
              </a:defRPr>
            </a:lvl5pPr>
            <a:lvl6pPr marL="2514600" indent="-228600" fontAlgn="base">
              <a:spcBef>
                <a:spcPct val="0"/>
              </a:spcBef>
              <a:spcAft>
                <a:spcPct val="0"/>
              </a:spcAft>
              <a:defRPr>
                <a:latin typeface="Constantia" pitchFamily="18" charset="0"/>
                <a:cs typeface="Arial" charset="0"/>
              </a:defRPr>
            </a:lvl6pPr>
            <a:lvl7pPr marL="2971800" indent="-228600" fontAlgn="base">
              <a:spcBef>
                <a:spcPct val="0"/>
              </a:spcBef>
              <a:spcAft>
                <a:spcPct val="0"/>
              </a:spcAft>
              <a:defRPr>
                <a:latin typeface="Constantia" pitchFamily="18" charset="0"/>
                <a:cs typeface="Arial" charset="0"/>
              </a:defRPr>
            </a:lvl7pPr>
            <a:lvl8pPr marL="3429000" indent="-228600" fontAlgn="base">
              <a:spcBef>
                <a:spcPct val="0"/>
              </a:spcBef>
              <a:spcAft>
                <a:spcPct val="0"/>
              </a:spcAft>
              <a:defRPr>
                <a:latin typeface="Constantia" pitchFamily="18" charset="0"/>
                <a:cs typeface="Arial" charset="0"/>
              </a:defRPr>
            </a:lvl8pPr>
            <a:lvl9pPr marL="3886200" indent="-228600" fontAlgn="base">
              <a:spcBef>
                <a:spcPct val="0"/>
              </a:spcBef>
              <a:spcAft>
                <a:spcPct val="0"/>
              </a:spcAft>
              <a:defRPr>
                <a:latin typeface="Constantia" pitchFamily="18" charset="0"/>
                <a:cs typeface="Arial" charset="0"/>
              </a:defRPr>
            </a:lvl9pPr>
          </a:lstStyle>
          <a:p>
            <a:r>
              <a:rPr lang="en-US" altLang="en-US" dirty="0"/>
              <a:t>Founded in 2003</a:t>
            </a:r>
          </a:p>
        </p:txBody>
      </p:sp>
      <p:pic>
        <p:nvPicPr>
          <p:cNvPr id="14" name="Picture 13">
            <a:extLst>
              <a:ext uri="{FF2B5EF4-FFF2-40B4-BE49-F238E27FC236}">
                <a16:creationId xmlns:a16="http://schemas.microsoft.com/office/drawing/2014/main" id="{95354594-9FA0-4EC6-8CAE-F53A602109E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88343" y="651467"/>
            <a:ext cx="1653805" cy="1491181"/>
          </a:xfrm>
          <a:prstGeom prst="rect">
            <a:avLst/>
          </a:prstGeom>
        </p:spPr>
      </p:pic>
      <p:pic>
        <p:nvPicPr>
          <p:cNvPr id="2050" name="Picture 2" descr="Image result for georgia first robotics">
            <a:extLst>
              <a:ext uri="{FF2B5EF4-FFF2-40B4-BE49-F238E27FC236}">
                <a16:creationId xmlns:a16="http://schemas.microsoft.com/office/drawing/2014/main" id="{4F5CA75D-1A02-40D1-8D4F-03C7EAB4B3A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6770" y="238735"/>
            <a:ext cx="3198786" cy="1891282"/>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Image result for georgia first robotics">
            <a:extLst>
              <a:ext uri="{FF2B5EF4-FFF2-40B4-BE49-F238E27FC236}">
                <a16:creationId xmlns:a16="http://schemas.microsoft.com/office/drawing/2014/main" id="{79810463-F184-4E81-99D2-7BB22DF8E77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6771" y="2207776"/>
            <a:ext cx="3198786" cy="1807461"/>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Image result for georgia first robotics">
            <a:extLst>
              <a:ext uri="{FF2B5EF4-FFF2-40B4-BE49-F238E27FC236}">
                <a16:creationId xmlns:a16="http://schemas.microsoft.com/office/drawing/2014/main" id="{2F226D7D-8001-4D37-83B1-AC4920A46E7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6772" y="4092996"/>
            <a:ext cx="3198786" cy="21325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456925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9139" y="310791"/>
            <a:ext cx="7520940" cy="548640"/>
          </a:xfrm>
        </p:spPr>
        <p:txBody>
          <a:bodyPr>
            <a:normAutofit fontScale="90000"/>
          </a:bodyPr>
          <a:lstStyle/>
          <a:p>
            <a:r>
              <a:rPr lang="en-US" sz="3600" b="1" dirty="0"/>
              <a:t>HEALTH SCIENCE EDUCATION</a:t>
            </a:r>
          </a:p>
        </p:txBody>
      </p:sp>
      <p:sp>
        <p:nvSpPr>
          <p:cNvPr id="4" name="Rectangle 3"/>
          <p:cNvSpPr/>
          <p:nvPr/>
        </p:nvSpPr>
        <p:spPr>
          <a:xfrm>
            <a:off x="1645124" y="1111149"/>
            <a:ext cx="5853752" cy="369332"/>
          </a:xfrm>
          <a:prstGeom prst="rect">
            <a:avLst/>
          </a:prstGeom>
        </p:spPr>
        <p:txBody>
          <a:bodyPr wrap="square">
            <a:spAutoFit/>
          </a:bodyPr>
          <a:lstStyle/>
          <a:p>
            <a:pPr algn="ctr"/>
            <a:r>
              <a:rPr lang="en-US" sz="1700" b="1" dirty="0"/>
              <a:t>Health </a:t>
            </a:r>
            <a:r>
              <a:rPr lang="en-US" b="1" dirty="0"/>
              <a:t>Sciences</a:t>
            </a:r>
            <a:r>
              <a:rPr lang="en-US" sz="1700" b="1" dirty="0"/>
              <a:t> </a:t>
            </a:r>
          </a:p>
        </p:txBody>
      </p:sp>
      <p:sp>
        <p:nvSpPr>
          <p:cNvPr id="16" name="Content Placeholder 2"/>
          <p:cNvSpPr txBox="1">
            <a:spLocks/>
          </p:cNvSpPr>
          <p:nvPr/>
        </p:nvSpPr>
        <p:spPr>
          <a:xfrm>
            <a:off x="4274915" y="2286325"/>
            <a:ext cx="1909667" cy="388961"/>
          </a:xfrm>
          <a:prstGeom prst="rect">
            <a:avLst/>
          </a:prstGeom>
        </p:spPr>
        <p:txBody>
          <a:bodyPr vert="horz" lIns="91440" tIns="45720" rIns="91440" bIns="45720" rtlCol="0">
            <a:normAutofit lnSpcReduction="10000"/>
          </a:bodyPr>
          <a:lstStyle>
            <a:lvl1pPr marL="342900" indent="-342900" algn="l" defTabSz="914400" rtl="0" eaLnBrk="1" latinLnBrk="0" hangingPunct="1">
              <a:spcBef>
                <a:spcPts val="800"/>
              </a:spcBef>
              <a:buFont typeface="Arial" pitchFamily="34" charset="0"/>
              <a:buNone/>
              <a:defRPr sz="1600" b="1" kern="1200">
                <a:solidFill>
                  <a:schemeClr val="tx1"/>
                </a:solidFill>
                <a:latin typeface="+mn-lt"/>
                <a:ea typeface="+mn-ea"/>
                <a:cs typeface="+mn-cs"/>
              </a:defRPr>
            </a:lvl1pPr>
            <a:lvl2pPr marL="173736" indent="-173736"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2pPr>
            <a:lvl3pPr marL="402336" indent="-164592"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3pPr>
            <a:lvl4pPr marL="630936" indent="-164592"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4pPr>
            <a:lvl5pPr marL="859536" indent="-173736"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5pPr>
            <a:lvl6pPr marL="1097280" indent="-173736"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6pPr>
            <a:lvl7pPr marL="13533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7pPr>
            <a:lvl8pPr marL="15819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8pPr>
            <a:lvl9pPr marL="1792224"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9pPr>
          </a:lstStyle>
          <a:p>
            <a:pPr algn="ctr"/>
            <a:r>
              <a:rPr lang="en-US" sz="2000" dirty="0"/>
              <a:t>CTSO</a:t>
            </a:r>
          </a:p>
        </p:txBody>
      </p:sp>
      <p:grpSp>
        <p:nvGrpSpPr>
          <p:cNvPr id="12" name="Group 11">
            <a:extLst>
              <a:ext uri="{FF2B5EF4-FFF2-40B4-BE49-F238E27FC236}">
                <a16:creationId xmlns:a16="http://schemas.microsoft.com/office/drawing/2014/main" id="{E3123A22-C5A3-4F2E-B1A0-C9DC09CC07A6}"/>
              </a:ext>
            </a:extLst>
          </p:cNvPr>
          <p:cNvGrpSpPr/>
          <p:nvPr/>
        </p:nvGrpSpPr>
        <p:grpSpPr>
          <a:xfrm>
            <a:off x="536910" y="2286326"/>
            <a:ext cx="2998470" cy="3745177"/>
            <a:chOff x="2900029" y="3412691"/>
            <a:chExt cx="2998470" cy="3745177"/>
          </a:xfrm>
        </p:grpSpPr>
        <p:sp>
          <p:nvSpPr>
            <p:cNvPr id="7" name="Content Placeholder 2"/>
            <p:cNvSpPr txBox="1">
              <a:spLocks/>
            </p:cNvSpPr>
            <p:nvPr/>
          </p:nvSpPr>
          <p:spPr>
            <a:xfrm>
              <a:off x="2900029" y="6111203"/>
              <a:ext cx="2998470" cy="1046665"/>
            </a:xfrm>
            <a:prstGeom prst="rect">
              <a:avLst/>
            </a:prstGeom>
          </p:spPr>
          <p:txBody>
            <a:bodyPr vert="horz" lIns="91440" tIns="45720" rIns="91440" bIns="45720" rtlCol="0">
              <a:normAutofit/>
            </a:bodyPr>
            <a:lstStyle>
              <a:lvl1pPr marL="342900" indent="-342900" algn="l" defTabSz="914400" rtl="0" eaLnBrk="1" latinLnBrk="0" hangingPunct="1">
                <a:spcBef>
                  <a:spcPts val="800"/>
                </a:spcBef>
                <a:buFont typeface="Arial" pitchFamily="34" charset="0"/>
                <a:buNone/>
                <a:defRPr sz="1600" b="1" kern="1200">
                  <a:solidFill>
                    <a:schemeClr val="tx1"/>
                  </a:solidFill>
                  <a:latin typeface="+mn-lt"/>
                  <a:ea typeface="+mn-ea"/>
                  <a:cs typeface="+mn-cs"/>
                </a:defRPr>
              </a:lvl1pPr>
              <a:lvl2pPr marL="173736" indent="-173736"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2pPr>
              <a:lvl3pPr marL="402336" indent="-164592"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3pPr>
              <a:lvl4pPr marL="630936" indent="-164592"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4pPr>
              <a:lvl5pPr marL="859536" indent="-173736"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5pPr>
              <a:lvl6pPr marL="1097280" indent="-173736"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6pPr>
              <a:lvl7pPr marL="13533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7pPr>
              <a:lvl8pPr marL="15819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8pPr>
              <a:lvl9pPr marL="1792224"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9pPr>
            </a:lstStyle>
            <a:p>
              <a:pPr algn="ctr">
                <a:spcBef>
                  <a:spcPts val="0"/>
                </a:spcBef>
              </a:pPr>
              <a:r>
                <a:rPr lang="en-US" sz="1800" dirty="0"/>
                <a:t>Sandra Martin</a:t>
              </a:r>
            </a:p>
            <a:p>
              <a:pPr algn="ctr">
                <a:spcBef>
                  <a:spcPts val="0"/>
                </a:spcBef>
              </a:pPr>
              <a:r>
                <a:rPr lang="en-US" sz="1800" dirty="0"/>
                <a:t>Program Specialist</a:t>
              </a:r>
            </a:p>
            <a:p>
              <a:pPr algn="ctr">
                <a:spcBef>
                  <a:spcPts val="0"/>
                </a:spcBef>
              </a:pPr>
              <a:r>
                <a:rPr lang="en-US" sz="1500" dirty="0"/>
                <a:t>Sandra.martin@doe.k12.ga.us</a:t>
              </a:r>
            </a:p>
          </p:txBody>
        </p:sp>
        <p:sp>
          <p:nvSpPr>
            <p:cNvPr id="15" name="Content Placeholder 2"/>
            <p:cNvSpPr txBox="1">
              <a:spLocks/>
            </p:cNvSpPr>
            <p:nvPr/>
          </p:nvSpPr>
          <p:spPr>
            <a:xfrm>
              <a:off x="3292258" y="3412691"/>
              <a:ext cx="2165546" cy="388961"/>
            </a:xfrm>
            <a:prstGeom prst="rect">
              <a:avLst/>
            </a:prstGeom>
          </p:spPr>
          <p:txBody>
            <a:bodyPr vert="horz" lIns="91440" tIns="45720" rIns="91440" bIns="45720" rtlCol="0">
              <a:normAutofit lnSpcReduction="10000"/>
            </a:bodyPr>
            <a:lstStyle>
              <a:lvl1pPr marL="342900" indent="-342900" algn="l" defTabSz="914400" rtl="0" eaLnBrk="1" latinLnBrk="0" hangingPunct="1">
                <a:spcBef>
                  <a:spcPts val="800"/>
                </a:spcBef>
                <a:buFont typeface="Arial" pitchFamily="34" charset="0"/>
                <a:buNone/>
                <a:defRPr sz="1600" b="1" kern="1200">
                  <a:solidFill>
                    <a:schemeClr val="tx1"/>
                  </a:solidFill>
                  <a:latin typeface="+mn-lt"/>
                  <a:ea typeface="+mn-ea"/>
                  <a:cs typeface="+mn-cs"/>
                </a:defRPr>
              </a:lvl1pPr>
              <a:lvl2pPr marL="173736" indent="-173736"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2pPr>
              <a:lvl3pPr marL="402336" indent="-164592"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3pPr>
              <a:lvl4pPr marL="630936" indent="-164592"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4pPr>
              <a:lvl5pPr marL="859536" indent="-173736"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5pPr>
              <a:lvl6pPr marL="1097280" indent="-173736"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6pPr>
              <a:lvl7pPr marL="13533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7pPr>
              <a:lvl8pPr marL="15819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8pPr>
              <a:lvl9pPr marL="1792224"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9pPr>
            </a:lstStyle>
            <a:p>
              <a:pPr algn="ctr"/>
              <a:r>
                <a:rPr lang="en-US" sz="2000" dirty="0"/>
                <a:t>DOE</a:t>
              </a:r>
            </a:p>
          </p:txBody>
        </p:sp>
      </p:grpSp>
      <p:grpSp>
        <p:nvGrpSpPr>
          <p:cNvPr id="8" name="Group 7">
            <a:extLst>
              <a:ext uri="{FF2B5EF4-FFF2-40B4-BE49-F238E27FC236}">
                <a16:creationId xmlns:a16="http://schemas.microsoft.com/office/drawing/2014/main" id="{4F55B1BB-C20A-4003-8A34-8974A61D56DB}"/>
              </a:ext>
            </a:extLst>
          </p:cNvPr>
          <p:cNvGrpSpPr/>
          <p:nvPr/>
        </p:nvGrpSpPr>
        <p:grpSpPr>
          <a:xfrm>
            <a:off x="3657579" y="2678923"/>
            <a:ext cx="2998470" cy="3198467"/>
            <a:chOff x="5619620" y="3446962"/>
            <a:chExt cx="2998470" cy="3198467"/>
          </a:xfrm>
        </p:grpSpPr>
        <p:sp>
          <p:nvSpPr>
            <p:cNvPr id="11" name="Rectangle 10"/>
            <p:cNvSpPr/>
            <p:nvPr/>
          </p:nvSpPr>
          <p:spPr>
            <a:xfrm>
              <a:off x="5619620" y="5752877"/>
              <a:ext cx="2998470" cy="892552"/>
            </a:xfrm>
            <a:prstGeom prst="rect">
              <a:avLst/>
            </a:prstGeom>
          </p:spPr>
          <p:txBody>
            <a:bodyPr wrap="square">
              <a:spAutoFit/>
            </a:bodyPr>
            <a:lstStyle/>
            <a:p>
              <a:pPr algn="ctr"/>
              <a:r>
                <a:rPr lang="en-US" b="1" dirty="0"/>
                <a:t>Nikki Bentley</a:t>
              </a:r>
            </a:p>
            <a:p>
              <a:pPr algn="ctr"/>
              <a:r>
                <a:rPr lang="en-US" b="1" dirty="0"/>
                <a:t>Executive Director</a:t>
              </a:r>
            </a:p>
            <a:p>
              <a:pPr algn="ctr"/>
              <a:r>
                <a:rPr lang="en-US" sz="1600" b="1" dirty="0"/>
                <a:t>nbentley@georgiahosa.org </a:t>
              </a:r>
            </a:p>
          </p:txBody>
        </p:sp>
        <p:pic>
          <p:nvPicPr>
            <p:cNvPr id="6" name="Picture 5" descr="A person smiling for the camera&#10;&#10;Description automatically generated">
              <a:extLst>
                <a:ext uri="{FF2B5EF4-FFF2-40B4-BE49-F238E27FC236}">
                  <a16:creationId xmlns:a16="http://schemas.microsoft.com/office/drawing/2014/main" id="{E7D73523-6A57-447F-8D7A-3B8F89D0227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44503" y="3446962"/>
              <a:ext cx="1567773" cy="2305915"/>
            </a:xfrm>
            <a:prstGeom prst="rect">
              <a:avLst/>
            </a:prstGeom>
          </p:spPr>
        </p:pic>
      </p:grpSp>
      <p:pic>
        <p:nvPicPr>
          <p:cNvPr id="5" name="Picture 4" descr="A person smiling for the camera&#10;&#10;Description automatically generated">
            <a:extLst>
              <a:ext uri="{FF2B5EF4-FFF2-40B4-BE49-F238E27FC236}">
                <a16:creationId xmlns:a16="http://schemas.microsoft.com/office/drawing/2014/main" id="{0A532368-15B5-4890-A154-7054D871485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79534" y="2678923"/>
            <a:ext cx="1713223" cy="2286000"/>
          </a:xfrm>
          <a:prstGeom prst="rect">
            <a:avLst/>
          </a:prstGeom>
        </p:spPr>
      </p:pic>
      <p:pic>
        <p:nvPicPr>
          <p:cNvPr id="18" name="Picture 17">
            <a:extLst>
              <a:ext uri="{FF2B5EF4-FFF2-40B4-BE49-F238E27FC236}">
                <a16:creationId xmlns:a16="http://schemas.microsoft.com/office/drawing/2014/main" id="{2A7D368C-595D-421B-AAD0-D85421A28D8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71337" y="3362304"/>
            <a:ext cx="2309556" cy="919237"/>
          </a:xfrm>
          <a:prstGeom prst="rect">
            <a:avLst/>
          </a:prstGeom>
        </p:spPr>
      </p:pic>
    </p:spTree>
    <p:extLst>
      <p:ext uri="{BB962C8B-B14F-4D97-AF65-F5344CB8AC3E}">
        <p14:creationId xmlns:p14="http://schemas.microsoft.com/office/powerpoint/2010/main" val="83277098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91417" y="1206645"/>
            <a:ext cx="2638313" cy="1050087"/>
          </a:xfrm>
          <a:prstGeom prst="rect">
            <a:avLst/>
          </a:prstGeom>
        </p:spPr>
      </p:pic>
      <p:sp>
        <p:nvSpPr>
          <p:cNvPr id="12" name="TextBox 11"/>
          <p:cNvSpPr txBox="1"/>
          <p:nvPr/>
        </p:nvSpPr>
        <p:spPr>
          <a:xfrm>
            <a:off x="4217382" y="2878603"/>
            <a:ext cx="4786384" cy="2031325"/>
          </a:xfrm>
          <a:prstGeom prst="rect">
            <a:avLst/>
          </a:prstGeom>
          <a:noFill/>
          <a:ln w="76200">
            <a:solidFill>
              <a:srgbClr val="006438"/>
            </a:solidFill>
          </a:ln>
        </p:spPr>
        <p:txBody>
          <a:bodyPr wrap="square" rtlCol="0">
            <a:spAutoFit/>
          </a:bodyPr>
          <a:lstStyle/>
          <a:p>
            <a:pPr algn="ctr"/>
            <a:r>
              <a:rPr lang="en-US" dirty="0">
                <a:solidFill>
                  <a:srgbClr val="006438"/>
                </a:solidFill>
                <a:latin typeface="Helvetica LT Std Black" panose="020B0904030502020204" pitchFamily="34" charset="0"/>
                <a:ea typeface="Tahoma" panose="020B0604030504040204" pitchFamily="34" charset="0"/>
                <a:cs typeface="Tahoma" panose="020B0604030504040204" pitchFamily="34" charset="0"/>
              </a:rPr>
              <a:t>3</a:t>
            </a:r>
            <a:r>
              <a:rPr lang="en-US" baseline="30000" dirty="0">
                <a:solidFill>
                  <a:srgbClr val="006438"/>
                </a:solidFill>
                <a:latin typeface="Helvetica LT Std Black" panose="020B0904030502020204" pitchFamily="34" charset="0"/>
                <a:ea typeface="Tahoma" panose="020B0604030504040204" pitchFamily="34" charset="0"/>
                <a:cs typeface="Tahoma" panose="020B0604030504040204" pitchFamily="34" charset="0"/>
              </a:rPr>
              <a:t>rd</a:t>
            </a:r>
            <a:r>
              <a:rPr lang="en-US" dirty="0">
                <a:solidFill>
                  <a:srgbClr val="006438"/>
                </a:solidFill>
                <a:latin typeface="Helvetica LT Std Black" panose="020B0904030502020204" pitchFamily="34" charset="0"/>
                <a:ea typeface="Tahoma" panose="020B0604030504040204" pitchFamily="34" charset="0"/>
                <a:cs typeface="Tahoma" panose="020B0604030504040204" pitchFamily="34" charset="0"/>
              </a:rPr>
              <a:t> largest state affiliate in the world with 14,059 members in 235 active chapters</a:t>
            </a:r>
          </a:p>
          <a:p>
            <a:pPr algn="ctr"/>
            <a:endParaRPr lang="en-US" dirty="0">
              <a:solidFill>
                <a:srgbClr val="006438"/>
              </a:solidFill>
              <a:latin typeface="Helvetica LT Std Black" panose="020B0904030502020204" pitchFamily="34" charset="0"/>
              <a:ea typeface="Tahoma" panose="020B0604030504040204" pitchFamily="34" charset="0"/>
              <a:cs typeface="Tahoma" panose="020B0604030504040204" pitchFamily="34" charset="0"/>
            </a:endParaRPr>
          </a:p>
          <a:p>
            <a:pPr algn="ctr"/>
            <a:r>
              <a:rPr lang="en-US" dirty="0">
                <a:solidFill>
                  <a:srgbClr val="006438"/>
                </a:solidFill>
                <a:latin typeface="Helvetica LT Std Black" panose="020B0904030502020204" pitchFamily="34" charset="0"/>
                <a:ea typeface="Tahoma" panose="020B0604030504040204" pitchFamily="34" charset="0"/>
                <a:cs typeface="Tahoma" panose="020B0604030504040204" pitchFamily="34" charset="0"/>
              </a:rPr>
              <a:t>Largest middle school chapters in the world</a:t>
            </a:r>
          </a:p>
          <a:p>
            <a:pPr algn="ctr"/>
            <a:endParaRPr lang="en-US" dirty="0">
              <a:solidFill>
                <a:srgbClr val="006438"/>
              </a:solidFill>
              <a:latin typeface="Helvetica LT Std Black" panose="020B0904030502020204" pitchFamily="34" charset="0"/>
              <a:ea typeface="Tahoma" panose="020B0604030504040204" pitchFamily="34" charset="0"/>
              <a:cs typeface="Tahoma" panose="020B0604030504040204" pitchFamily="34" charset="0"/>
            </a:endParaRPr>
          </a:p>
        </p:txBody>
      </p:sp>
      <p:sp>
        <p:nvSpPr>
          <p:cNvPr id="13" name="Rectangle 2"/>
          <p:cNvSpPr txBox="1">
            <a:spLocks/>
          </p:cNvSpPr>
          <p:nvPr/>
        </p:nvSpPr>
        <p:spPr>
          <a:xfrm>
            <a:off x="4077148" y="0"/>
            <a:ext cx="5066852" cy="584775"/>
          </a:xfrm>
          <a:prstGeom prst="rect">
            <a:avLst/>
          </a:prstGeom>
          <a:solidFill>
            <a:srgbClr val="184B8D"/>
          </a:solidFill>
          <a:ln w="6350" cmpd="sng">
            <a:noFill/>
          </a:ln>
          <a:effectLst/>
        </p:spPr>
        <p:txBody>
          <a:bodyPr wrap="square">
            <a:spAutoFit/>
          </a:bodyPr>
          <a:lstStyle>
            <a:defPPr>
              <a:defRPr lang="en-US"/>
            </a:defPPr>
            <a:lvl1pPr algn="ctr">
              <a:spcBef>
                <a:spcPct val="50000"/>
              </a:spcBef>
              <a:defRPr sz="3200">
                <a:solidFill>
                  <a:schemeClr val="bg1"/>
                </a:solidFill>
                <a:latin typeface="Helvetica LT Std Black" panose="020B0904030502020204" pitchFamily="34" charset="0"/>
                <a:cs typeface="Arial" panose="020B0604020202020204" pitchFamily="34" charset="0"/>
              </a:defRPr>
            </a:lvl1pPr>
            <a:lvl2pPr marL="742950" indent="-285750">
              <a:defRPr>
                <a:latin typeface="Constantia" pitchFamily="18" charset="0"/>
                <a:cs typeface="Arial" charset="0"/>
              </a:defRPr>
            </a:lvl2pPr>
            <a:lvl3pPr marL="1143000" indent="-228600">
              <a:defRPr>
                <a:latin typeface="Constantia" pitchFamily="18" charset="0"/>
                <a:cs typeface="Arial" charset="0"/>
              </a:defRPr>
            </a:lvl3pPr>
            <a:lvl4pPr marL="1600200" indent="-228600">
              <a:defRPr>
                <a:latin typeface="Constantia" pitchFamily="18" charset="0"/>
                <a:cs typeface="Arial" charset="0"/>
              </a:defRPr>
            </a:lvl4pPr>
            <a:lvl5pPr marL="2057400" indent="-228600">
              <a:defRPr>
                <a:latin typeface="Constantia" pitchFamily="18" charset="0"/>
                <a:cs typeface="Arial" charset="0"/>
              </a:defRPr>
            </a:lvl5pPr>
            <a:lvl6pPr marL="2514600" indent="-228600" fontAlgn="base">
              <a:spcBef>
                <a:spcPct val="0"/>
              </a:spcBef>
              <a:spcAft>
                <a:spcPct val="0"/>
              </a:spcAft>
              <a:defRPr>
                <a:latin typeface="Constantia" pitchFamily="18" charset="0"/>
                <a:cs typeface="Arial" charset="0"/>
              </a:defRPr>
            </a:lvl6pPr>
            <a:lvl7pPr marL="2971800" indent="-228600" fontAlgn="base">
              <a:spcBef>
                <a:spcPct val="0"/>
              </a:spcBef>
              <a:spcAft>
                <a:spcPct val="0"/>
              </a:spcAft>
              <a:defRPr>
                <a:latin typeface="Constantia" pitchFamily="18" charset="0"/>
                <a:cs typeface="Arial" charset="0"/>
              </a:defRPr>
            </a:lvl7pPr>
            <a:lvl8pPr marL="3429000" indent="-228600" fontAlgn="base">
              <a:spcBef>
                <a:spcPct val="0"/>
              </a:spcBef>
              <a:spcAft>
                <a:spcPct val="0"/>
              </a:spcAft>
              <a:defRPr>
                <a:latin typeface="Constantia" pitchFamily="18" charset="0"/>
                <a:cs typeface="Arial" charset="0"/>
              </a:defRPr>
            </a:lvl8pPr>
            <a:lvl9pPr marL="3886200" indent="-228600" fontAlgn="base">
              <a:spcBef>
                <a:spcPct val="0"/>
              </a:spcBef>
              <a:spcAft>
                <a:spcPct val="0"/>
              </a:spcAft>
              <a:defRPr>
                <a:latin typeface="Constantia" pitchFamily="18" charset="0"/>
                <a:cs typeface="Arial" charset="0"/>
              </a:defRPr>
            </a:lvl9pPr>
          </a:lstStyle>
          <a:p>
            <a:r>
              <a:rPr lang="en-US" altLang="en-US" dirty="0"/>
              <a:t>Founded in 2000</a:t>
            </a:r>
          </a:p>
        </p:txBody>
      </p:sp>
      <p:pic>
        <p:nvPicPr>
          <p:cNvPr id="4" name="Picture 3" descr="A group of people posing for the camera&#10;&#10;Description automatically generated">
            <a:extLst>
              <a:ext uri="{FF2B5EF4-FFF2-40B4-BE49-F238E27FC236}">
                <a16:creationId xmlns:a16="http://schemas.microsoft.com/office/drawing/2014/main" id="{67CBDE58-90A9-4F00-86F3-F9AAED1A0F2C}"/>
              </a:ext>
            </a:extLst>
          </p:cNvPr>
          <p:cNvPicPr>
            <a:picLocks noChangeAspect="1"/>
          </p:cNvPicPr>
          <p:nvPr/>
        </p:nvPicPr>
        <p:blipFill>
          <a:blip r:embed="rId4"/>
          <a:stretch>
            <a:fillRect/>
          </a:stretch>
        </p:blipFill>
        <p:spPr>
          <a:xfrm>
            <a:off x="658826" y="157204"/>
            <a:ext cx="2794380" cy="2150363"/>
          </a:xfrm>
          <a:prstGeom prst="rect">
            <a:avLst/>
          </a:prstGeom>
        </p:spPr>
      </p:pic>
      <p:pic>
        <p:nvPicPr>
          <p:cNvPr id="7" name="Picture 6" descr="A picture containing person, man, child, young&#10;&#10;Description automatically generated">
            <a:extLst>
              <a:ext uri="{FF2B5EF4-FFF2-40B4-BE49-F238E27FC236}">
                <a16:creationId xmlns:a16="http://schemas.microsoft.com/office/drawing/2014/main" id="{A619EFDB-9164-491A-9A10-949F25D02CD6}"/>
              </a:ext>
            </a:extLst>
          </p:cNvPr>
          <p:cNvPicPr>
            <a:picLocks noChangeAspect="1"/>
          </p:cNvPicPr>
          <p:nvPr/>
        </p:nvPicPr>
        <p:blipFill>
          <a:blip r:embed="rId5"/>
          <a:stretch>
            <a:fillRect/>
          </a:stretch>
        </p:blipFill>
        <p:spPr>
          <a:xfrm>
            <a:off x="658826" y="2516059"/>
            <a:ext cx="2794380" cy="1863831"/>
          </a:xfrm>
          <a:prstGeom prst="rect">
            <a:avLst/>
          </a:prstGeom>
        </p:spPr>
      </p:pic>
      <p:pic>
        <p:nvPicPr>
          <p:cNvPr id="10" name="Picture 9" descr="A group of people posing for the camera&#10;&#10;Description automatically generated">
            <a:extLst>
              <a:ext uri="{FF2B5EF4-FFF2-40B4-BE49-F238E27FC236}">
                <a16:creationId xmlns:a16="http://schemas.microsoft.com/office/drawing/2014/main" id="{11ACABE2-2485-4952-A27C-DB132E008968}"/>
              </a:ext>
            </a:extLst>
          </p:cNvPr>
          <p:cNvPicPr>
            <a:picLocks noChangeAspect="1"/>
          </p:cNvPicPr>
          <p:nvPr/>
        </p:nvPicPr>
        <p:blipFill>
          <a:blip r:embed="rId6"/>
          <a:stretch>
            <a:fillRect/>
          </a:stretch>
        </p:blipFill>
        <p:spPr>
          <a:xfrm>
            <a:off x="658826" y="4538751"/>
            <a:ext cx="2794380" cy="1863830"/>
          </a:xfrm>
          <a:prstGeom prst="rect">
            <a:avLst/>
          </a:prstGeom>
        </p:spPr>
      </p:pic>
    </p:spTree>
    <p:extLst>
      <p:ext uri="{BB962C8B-B14F-4D97-AF65-F5344CB8AC3E}">
        <p14:creationId xmlns:p14="http://schemas.microsoft.com/office/powerpoint/2010/main" val="205607454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8463" y="57937"/>
            <a:ext cx="7520940" cy="548640"/>
          </a:xfrm>
        </p:spPr>
        <p:txBody>
          <a:bodyPr>
            <a:normAutofit fontScale="90000"/>
          </a:bodyPr>
          <a:lstStyle/>
          <a:p>
            <a:r>
              <a:rPr lang="en-US" sz="3600" b="1" dirty="0">
                <a:solidFill>
                  <a:schemeClr val="tx1"/>
                </a:solidFill>
              </a:rPr>
              <a:t>TRADE &amp; INDUSTRIAL EDUCATION</a:t>
            </a:r>
          </a:p>
        </p:txBody>
      </p:sp>
      <p:sp>
        <p:nvSpPr>
          <p:cNvPr id="4" name="Rectangle 3"/>
          <p:cNvSpPr/>
          <p:nvPr/>
        </p:nvSpPr>
        <p:spPr>
          <a:xfrm>
            <a:off x="457200" y="498664"/>
            <a:ext cx="6303443" cy="2015936"/>
          </a:xfrm>
          <a:prstGeom prst="rect">
            <a:avLst/>
          </a:prstGeom>
        </p:spPr>
        <p:txBody>
          <a:bodyPr wrap="square">
            <a:spAutoFit/>
          </a:bodyPr>
          <a:lstStyle/>
          <a:p>
            <a:pPr algn="ctr"/>
            <a:r>
              <a:rPr lang="en-US" b="1" dirty="0">
                <a:latin typeface="Helvetica LT Std" panose="020B0504020202020204" pitchFamily="34" charset="0"/>
              </a:rPr>
              <a:t>Architecture &amp; Construction Arts</a:t>
            </a:r>
          </a:p>
          <a:p>
            <a:pPr algn="ctr"/>
            <a:r>
              <a:rPr lang="en-US" b="1" dirty="0">
                <a:latin typeface="Helvetica LT Std" panose="020B0504020202020204" pitchFamily="34" charset="0"/>
              </a:rPr>
              <a:t>A/V Technology &amp; Communication </a:t>
            </a:r>
          </a:p>
          <a:p>
            <a:pPr algn="ctr"/>
            <a:r>
              <a:rPr lang="en-US" b="1" dirty="0">
                <a:latin typeface="Helvetica LT Std" panose="020B0504020202020204" pitchFamily="34" charset="0"/>
              </a:rPr>
              <a:t>Transportation, Distribution &amp; Logistics </a:t>
            </a:r>
          </a:p>
          <a:p>
            <a:pPr algn="ctr"/>
            <a:r>
              <a:rPr lang="en-US" b="1" dirty="0">
                <a:latin typeface="Helvetica LT Std" panose="020B0504020202020204" pitchFamily="34" charset="0"/>
              </a:rPr>
              <a:t>Human Services (Personal Care/Cosmetology) </a:t>
            </a:r>
          </a:p>
          <a:p>
            <a:pPr algn="ctr"/>
            <a:r>
              <a:rPr lang="en-US" b="1" dirty="0">
                <a:latin typeface="Helvetica LT Std" panose="020B0504020202020204" pitchFamily="34" charset="0"/>
              </a:rPr>
              <a:t>Law, Public Safety, Corrections &amp; Security </a:t>
            </a:r>
          </a:p>
          <a:p>
            <a:pPr algn="ctr"/>
            <a:endParaRPr lang="en-US" b="1" dirty="0">
              <a:solidFill>
                <a:schemeClr val="bg2"/>
              </a:solidFill>
            </a:endParaRPr>
          </a:p>
          <a:p>
            <a:pPr algn="ctr"/>
            <a:endParaRPr lang="en-US" dirty="0">
              <a:solidFill>
                <a:schemeClr val="bg2"/>
              </a:solidFill>
            </a:endParaRPr>
          </a:p>
        </p:txBody>
      </p:sp>
      <p:grpSp>
        <p:nvGrpSpPr>
          <p:cNvPr id="11" name="Group 10"/>
          <p:cNvGrpSpPr/>
          <p:nvPr/>
        </p:nvGrpSpPr>
        <p:grpSpPr>
          <a:xfrm>
            <a:off x="5610638" y="2355241"/>
            <a:ext cx="3713961" cy="3612996"/>
            <a:chOff x="5601847" y="2471224"/>
            <a:chExt cx="3713961" cy="3612996"/>
          </a:xfrm>
        </p:grpSpPr>
        <p:sp>
          <p:nvSpPr>
            <p:cNvPr id="10" name="Rectangle 9"/>
            <p:cNvSpPr/>
            <p:nvPr/>
          </p:nvSpPr>
          <p:spPr>
            <a:xfrm>
              <a:off x="5601847" y="5160890"/>
              <a:ext cx="3713961" cy="923330"/>
            </a:xfrm>
            <a:prstGeom prst="rect">
              <a:avLst/>
            </a:prstGeom>
          </p:spPr>
          <p:txBody>
            <a:bodyPr wrap="square">
              <a:spAutoFit/>
            </a:bodyPr>
            <a:lstStyle/>
            <a:p>
              <a:pPr algn="ctr"/>
              <a:r>
                <a:rPr lang="en-US" b="1" dirty="0"/>
                <a:t>Ashley Brown</a:t>
              </a:r>
            </a:p>
            <a:p>
              <a:pPr algn="ctr"/>
              <a:r>
                <a:rPr lang="en-US" b="1" dirty="0"/>
                <a:t>Executive Director </a:t>
              </a:r>
            </a:p>
            <a:p>
              <a:pPr algn="ctr"/>
              <a:r>
                <a:rPr lang="en-US" b="1" dirty="0"/>
                <a:t>abrown@skillsusageorgia.org</a:t>
              </a:r>
            </a:p>
          </p:txBody>
        </p:sp>
        <p:sp>
          <p:nvSpPr>
            <p:cNvPr id="15" name="Content Placeholder 2"/>
            <p:cNvSpPr txBox="1">
              <a:spLocks/>
            </p:cNvSpPr>
            <p:nvPr/>
          </p:nvSpPr>
          <p:spPr>
            <a:xfrm>
              <a:off x="6202668" y="2471224"/>
              <a:ext cx="2225904" cy="388961"/>
            </a:xfrm>
            <a:prstGeom prst="rect">
              <a:avLst/>
            </a:prstGeom>
          </p:spPr>
          <p:txBody>
            <a:bodyPr vert="horz" lIns="91440" tIns="45720" rIns="91440" bIns="45720" rtlCol="0">
              <a:normAutofit/>
            </a:bodyPr>
            <a:lstStyle>
              <a:lvl1pPr marL="342900" indent="-342900" algn="l" defTabSz="914400" rtl="0" eaLnBrk="1" latinLnBrk="0" hangingPunct="1">
                <a:spcBef>
                  <a:spcPts val="800"/>
                </a:spcBef>
                <a:buFont typeface="Arial" pitchFamily="34" charset="0"/>
                <a:buNone/>
                <a:defRPr sz="1600" b="1" kern="1200">
                  <a:solidFill>
                    <a:schemeClr val="tx1"/>
                  </a:solidFill>
                  <a:latin typeface="+mn-lt"/>
                  <a:ea typeface="+mn-ea"/>
                  <a:cs typeface="+mn-cs"/>
                </a:defRPr>
              </a:lvl1pPr>
              <a:lvl2pPr marL="173736" indent="-173736"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2pPr>
              <a:lvl3pPr marL="402336" indent="-164592"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3pPr>
              <a:lvl4pPr marL="630936" indent="-164592"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4pPr>
              <a:lvl5pPr marL="859536" indent="-173736"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5pPr>
              <a:lvl6pPr marL="1097280" indent="-173736"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6pPr>
              <a:lvl7pPr marL="13533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7pPr>
              <a:lvl8pPr marL="15819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8pPr>
              <a:lvl9pPr marL="1792224"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9pPr>
            </a:lstStyle>
            <a:p>
              <a:pPr algn="ctr"/>
              <a:r>
                <a:rPr lang="en-US" sz="1800" dirty="0"/>
                <a:t>CTSO</a:t>
              </a:r>
            </a:p>
          </p:txBody>
        </p:sp>
        <p:pic>
          <p:nvPicPr>
            <p:cNvPr id="25605" name="Picture 5" descr="http://skillsusa.org/wp-content/uploads/2015/01/AshleyHopkins.jpg"/>
            <p:cNvPicPr>
              <a:picLocks noChangeAspect="1" noChangeArrowheads="1"/>
            </p:cNvPicPr>
            <p:nvPr/>
          </p:nvPicPr>
          <p:blipFill rotWithShape="1">
            <a:blip r:embed="rId3">
              <a:extLst>
                <a:ext uri="{28A0092B-C50C-407E-A947-70E740481C1C}">
                  <a14:useLocalDpi xmlns:a14="http://schemas.microsoft.com/office/drawing/2010/main" val="0"/>
                </a:ext>
              </a:extLst>
            </a:blip>
            <a:srcRect l="-700" t="8820" r="3329" b="21348"/>
            <a:stretch/>
          </p:blipFill>
          <p:spPr bwMode="auto">
            <a:xfrm>
              <a:off x="6202667" y="2849366"/>
              <a:ext cx="2225905" cy="230027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 name="Group 19">
            <a:extLst>
              <a:ext uri="{FF2B5EF4-FFF2-40B4-BE49-F238E27FC236}">
                <a16:creationId xmlns:a16="http://schemas.microsoft.com/office/drawing/2014/main" id="{05EE3D8B-9A66-4223-B90A-1D1C0AE417D4}"/>
              </a:ext>
            </a:extLst>
          </p:cNvPr>
          <p:cNvGrpSpPr/>
          <p:nvPr/>
        </p:nvGrpSpPr>
        <p:grpSpPr>
          <a:xfrm>
            <a:off x="3112348" y="2379822"/>
            <a:ext cx="2863276" cy="3588415"/>
            <a:chOff x="3292625" y="3286797"/>
            <a:chExt cx="2863276" cy="3588415"/>
          </a:xfrm>
        </p:grpSpPr>
        <p:sp>
          <p:nvSpPr>
            <p:cNvPr id="7" name="Content Placeholder 2"/>
            <p:cNvSpPr txBox="1">
              <a:spLocks/>
            </p:cNvSpPr>
            <p:nvPr/>
          </p:nvSpPr>
          <p:spPr>
            <a:xfrm>
              <a:off x="3292625" y="5951882"/>
              <a:ext cx="2863276" cy="923330"/>
            </a:xfrm>
            <a:prstGeom prst="rect">
              <a:avLst/>
            </a:prstGeom>
          </p:spPr>
          <p:txBody>
            <a:bodyPr vert="horz" lIns="91440" tIns="45720" rIns="91440" bIns="45720" rtlCol="0">
              <a:normAutofit/>
            </a:bodyPr>
            <a:lstStyle>
              <a:lvl1pPr marL="342900" indent="-342900" algn="l" defTabSz="914400" rtl="0" eaLnBrk="1" latinLnBrk="0" hangingPunct="1">
                <a:spcBef>
                  <a:spcPts val="800"/>
                </a:spcBef>
                <a:buFont typeface="Arial" pitchFamily="34" charset="0"/>
                <a:buNone/>
                <a:defRPr sz="1600" b="1" kern="1200">
                  <a:solidFill>
                    <a:schemeClr val="tx1"/>
                  </a:solidFill>
                  <a:latin typeface="+mn-lt"/>
                  <a:ea typeface="+mn-ea"/>
                  <a:cs typeface="+mn-cs"/>
                </a:defRPr>
              </a:lvl1pPr>
              <a:lvl2pPr marL="173736" indent="-173736"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2pPr>
              <a:lvl3pPr marL="402336" indent="-164592"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3pPr>
              <a:lvl4pPr marL="630936" indent="-164592"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4pPr>
              <a:lvl5pPr marL="859536" indent="-173736"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5pPr>
              <a:lvl6pPr marL="1097280" indent="-173736"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6pPr>
              <a:lvl7pPr marL="13533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7pPr>
              <a:lvl8pPr marL="15819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8pPr>
              <a:lvl9pPr marL="1792224"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9pPr>
            </a:lstStyle>
            <a:p>
              <a:pPr algn="ctr">
                <a:spcBef>
                  <a:spcPts val="0"/>
                </a:spcBef>
              </a:pPr>
              <a:r>
                <a:rPr lang="en-US" sz="1800" dirty="0"/>
                <a:t>Tim Elliott</a:t>
              </a:r>
            </a:p>
            <a:p>
              <a:pPr algn="ctr">
                <a:spcBef>
                  <a:spcPts val="0"/>
                </a:spcBef>
              </a:pPr>
              <a:r>
                <a:rPr lang="en-US" sz="1800" dirty="0"/>
                <a:t>Program Specialist</a:t>
              </a:r>
            </a:p>
            <a:p>
              <a:pPr algn="ctr">
                <a:spcBef>
                  <a:spcPts val="0"/>
                </a:spcBef>
              </a:pPr>
              <a:r>
                <a:rPr lang="en-US" sz="1800" dirty="0"/>
                <a:t>telliott@doe.k12.ga.us</a:t>
              </a:r>
            </a:p>
          </p:txBody>
        </p:sp>
        <p:sp>
          <p:nvSpPr>
            <p:cNvPr id="14" name="Content Placeholder 2"/>
            <p:cNvSpPr txBox="1">
              <a:spLocks/>
            </p:cNvSpPr>
            <p:nvPr/>
          </p:nvSpPr>
          <p:spPr>
            <a:xfrm>
              <a:off x="3700087" y="3286797"/>
              <a:ext cx="1909667" cy="388961"/>
            </a:xfrm>
            <a:prstGeom prst="rect">
              <a:avLst/>
            </a:prstGeom>
          </p:spPr>
          <p:txBody>
            <a:bodyPr vert="horz" lIns="91440" tIns="45720" rIns="91440" bIns="45720" rtlCol="0">
              <a:normAutofit/>
            </a:bodyPr>
            <a:lstStyle>
              <a:lvl1pPr marL="342900" indent="-342900" algn="l" defTabSz="914400" rtl="0" eaLnBrk="1" latinLnBrk="0" hangingPunct="1">
                <a:spcBef>
                  <a:spcPts val="800"/>
                </a:spcBef>
                <a:buFont typeface="Arial" pitchFamily="34" charset="0"/>
                <a:buNone/>
                <a:defRPr sz="1600" b="1" kern="1200">
                  <a:solidFill>
                    <a:schemeClr val="tx1"/>
                  </a:solidFill>
                  <a:latin typeface="+mn-lt"/>
                  <a:ea typeface="+mn-ea"/>
                  <a:cs typeface="+mn-cs"/>
                </a:defRPr>
              </a:lvl1pPr>
              <a:lvl2pPr marL="173736" indent="-173736"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2pPr>
              <a:lvl3pPr marL="402336" indent="-164592"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3pPr>
              <a:lvl4pPr marL="630936" indent="-164592"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4pPr>
              <a:lvl5pPr marL="859536" indent="-173736"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5pPr>
              <a:lvl6pPr marL="1097280" indent="-173736"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6pPr>
              <a:lvl7pPr marL="13533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7pPr>
              <a:lvl8pPr marL="15819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8pPr>
              <a:lvl9pPr marL="1792224"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9pPr>
            </a:lstStyle>
            <a:p>
              <a:pPr algn="ctr"/>
              <a:r>
                <a:rPr lang="en-US" sz="1800" dirty="0"/>
                <a:t>DOE</a:t>
              </a:r>
            </a:p>
          </p:txBody>
        </p:sp>
        <p:pic>
          <p:nvPicPr>
            <p:cNvPr id="19" name="Picture 18">
              <a:extLst>
                <a:ext uri="{FF2B5EF4-FFF2-40B4-BE49-F238E27FC236}">
                  <a16:creationId xmlns:a16="http://schemas.microsoft.com/office/drawing/2014/main" id="{E6A895B6-56B3-472D-B05A-F68FE945C773}"/>
                </a:ext>
              </a:extLst>
            </p:cNvPr>
            <p:cNvPicPr>
              <a:picLocks noChangeAspect="1"/>
            </p:cNvPicPr>
            <p:nvPr/>
          </p:nvPicPr>
          <p:blipFill rotWithShape="1">
            <a:blip r:embed="rId4"/>
            <a:srcRect l="25214" t="10193" r="30466" b="56843"/>
            <a:stretch/>
          </p:blipFill>
          <p:spPr>
            <a:xfrm>
              <a:off x="3518925" y="3661105"/>
              <a:ext cx="2271990" cy="2255807"/>
            </a:xfrm>
            <a:prstGeom prst="rect">
              <a:avLst/>
            </a:prstGeom>
          </p:spPr>
        </p:pic>
      </p:grpSp>
      <p:grpSp>
        <p:nvGrpSpPr>
          <p:cNvPr id="13" name="Group 12">
            <a:extLst>
              <a:ext uri="{FF2B5EF4-FFF2-40B4-BE49-F238E27FC236}">
                <a16:creationId xmlns:a16="http://schemas.microsoft.com/office/drawing/2014/main" id="{F629B9EA-C910-472A-9933-7460A1F7C045}"/>
              </a:ext>
            </a:extLst>
          </p:cNvPr>
          <p:cNvGrpSpPr/>
          <p:nvPr/>
        </p:nvGrpSpPr>
        <p:grpSpPr>
          <a:xfrm>
            <a:off x="374017" y="2427023"/>
            <a:ext cx="2998470" cy="3745177"/>
            <a:chOff x="2900029" y="3412691"/>
            <a:chExt cx="2998470" cy="3745177"/>
          </a:xfrm>
        </p:grpSpPr>
        <p:sp>
          <p:nvSpPr>
            <p:cNvPr id="16" name="Content Placeholder 2">
              <a:extLst>
                <a:ext uri="{FF2B5EF4-FFF2-40B4-BE49-F238E27FC236}">
                  <a16:creationId xmlns:a16="http://schemas.microsoft.com/office/drawing/2014/main" id="{72BB5BDA-D116-469A-8389-70DAFD911BBC}"/>
                </a:ext>
              </a:extLst>
            </p:cNvPr>
            <p:cNvSpPr txBox="1">
              <a:spLocks/>
            </p:cNvSpPr>
            <p:nvPr/>
          </p:nvSpPr>
          <p:spPr>
            <a:xfrm>
              <a:off x="2900029" y="6111203"/>
              <a:ext cx="2998470" cy="1046665"/>
            </a:xfrm>
            <a:prstGeom prst="rect">
              <a:avLst/>
            </a:prstGeom>
          </p:spPr>
          <p:txBody>
            <a:bodyPr vert="horz" lIns="91440" tIns="45720" rIns="91440" bIns="45720" rtlCol="0">
              <a:normAutofit/>
            </a:bodyPr>
            <a:lstStyle>
              <a:lvl1pPr marL="342900" indent="-342900" algn="l" defTabSz="914400" rtl="0" eaLnBrk="1" latinLnBrk="0" hangingPunct="1">
                <a:spcBef>
                  <a:spcPts val="800"/>
                </a:spcBef>
                <a:buFont typeface="Arial" pitchFamily="34" charset="0"/>
                <a:buNone/>
                <a:defRPr sz="1600" b="1" kern="1200">
                  <a:solidFill>
                    <a:schemeClr val="tx1"/>
                  </a:solidFill>
                  <a:latin typeface="+mn-lt"/>
                  <a:ea typeface="+mn-ea"/>
                  <a:cs typeface="+mn-cs"/>
                </a:defRPr>
              </a:lvl1pPr>
              <a:lvl2pPr marL="173736" indent="-173736"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2pPr>
              <a:lvl3pPr marL="402336" indent="-164592"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3pPr>
              <a:lvl4pPr marL="630936" indent="-164592"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4pPr>
              <a:lvl5pPr marL="859536" indent="-173736"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5pPr>
              <a:lvl6pPr marL="1097280" indent="-173736"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6pPr>
              <a:lvl7pPr marL="13533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7pPr>
              <a:lvl8pPr marL="15819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8pPr>
              <a:lvl9pPr marL="1792224"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9pPr>
            </a:lstStyle>
            <a:p>
              <a:pPr algn="ctr">
                <a:spcBef>
                  <a:spcPts val="0"/>
                </a:spcBef>
              </a:pPr>
              <a:r>
                <a:rPr lang="en-US" sz="1800" dirty="0"/>
                <a:t>Sandra Martin</a:t>
              </a:r>
            </a:p>
            <a:p>
              <a:pPr algn="ctr">
                <a:spcBef>
                  <a:spcPts val="0"/>
                </a:spcBef>
              </a:pPr>
              <a:r>
                <a:rPr lang="en-US" sz="1800" dirty="0"/>
                <a:t>Program Specialist</a:t>
              </a:r>
            </a:p>
            <a:p>
              <a:pPr algn="ctr">
                <a:spcBef>
                  <a:spcPts val="0"/>
                </a:spcBef>
              </a:pPr>
              <a:r>
                <a:rPr lang="en-US" sz="1500" dirty="0"/>
                <a:t>Sandra.martin@doe.k12.ga.us</a:t>
              </a:r>
            </a:p>
          </p:txBody>
        </p:sp>
        <p:sp>
          <p:nvSpPr>
            <p:cNvPr id="17" name="Content Placeholder 2">
              <a:extLst>
                <a:ext uri="{FF2B5EF4-FFF2-40B4-BE49-F238E27FC236}">
                  <a16:creationId xmlns:a16="http://schemas.microsoft.com/office/drawing/2014/main" id="{7B75CA87-4246-4F8D-A2C4-81E333BC4EA8}"/>
                </a:ext>
              </a:extLst>
            </p:cNvPr>
            <p:cNvSpPr txBox="1">
              <a:spLocks/>
            </p:cNvSpPr>
            <p:nvPr/>
          </p:nvSpPr>
          <p:spPr>
            <a:xfrm>
              <a:off x="3292258" y="3412691"/>
              <a:ext cx="2165546" cy="388961"/>
            </a:xfrm>
            <a:prstGeom prst="rect">
              <a:avLst/>
            </a:prstGeom>
          </p:spPr>
          <p:txBody>
            <a:bodyPr vert="horz" lIns="91440" tIns="45720" rIns="91440" bIns="45720" rtlCol="0">
              <a:normAutofit lnSpcReduction="10000"/>
            </a:bodyPr>
            <a:lstStyle>
              <a:lvl1pPr marL="342900" indent="-342900" algn="l" defTabSz="914400" rtl="0" eaLnBrk="1" latinLnBrk="0" hangingPunct="1">
                <a:spcBef>
                  <a:spcPts val="800"/>
                </a:spcBef>
                <a:buFont typeface="Arial" pitchFamily="34" charset="0"/>
                <a:buNone/>
                <a:defRPr sz="1600" b="1" kern="1200">
                  <a:solidFill>
                    <a:schemeClr val="tx1"/>
                  </a:solidFill>
                  <a:latin typeface="+mn-lt"/>
                  <a:ea typeface="+mn-ea"/>
                  <a:cs typeface="+mn-cs"/>
                </a:defRPr>
              </a:lvl1pPr>
              <a:lvl2pPr marL="173736" indent="-173736"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2pPr>
              <a:lvl3pPr marL="402336" indent="-164592"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3pPr>
              <a:lvl4pPr marL="630936" indent="-164592"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4pPr>
              <a:lvl5pPr marL="859536" indent="-173736"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5pPr>
              <a:lvl6pPr marL="1097280" indent="-173736"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6pPr>
              <a:lvl7pPr marL="13533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7pPr>
              <a:lvl8pPr marL="15819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8pPr>
              <a:lvl9pPr marL="1792224"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9pPr>
            </a:lstStyle>
            <a:p>
              <a:pPr algn="ctr"/>
              <a:r>
                <a:rPr lang="en-US" sz="2000" dirty="0"/>
                <a:t>DOE</a:t>
              </a:r>
            </a:p>
          </p:txBody>
        </p:sp>
      </p:grpSp>
      <p:pic>
        <p:nvPicPr>
          <p:cNvPr id="18" name="Picture 17" descr="A person smiling for the camera&#10;&#10;Description automatically generated">
            <a:extLst>
              <a:ext uri="{FF2B5EF4-FFF2-40B4-BE49-F238E27FC236}">
                <a16:creationId xmlns:a16="http://schemas.microsoft.com/office/drawing/2014/main" id="{A99ECE6B-472C-40F0-B53F-BC6119FC82A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08428" y="2839535"/>
            <a:ext cx="1713223" cy="2286000"/>
          </a:xfrm>
          <a:prstGeom prst="rect">
            <a:avLst/>
          </a:prstGeom>
        </p:spPr>
      </p:pic>
      <p:pic>
        <p:nvPicPr>
          <p:cNvPr id="21" name="Picture 20">
            <a:extLst>
              <a:ext uri="{FF2B5EF4-FFF2-40B4-BE49-F238E27FC236}">
                <a16:creationId xmlns:a16="http://schemas.microsoft.com/office/drawing/2014/main" id="{D0DD2F58-B25E-47F6-8D6E-4E7B7DAD333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433530" y="498225"/>
            <a:ext cx="2637855" cy="1940010"/>
          </a:xfrm>
          <a:prstGeom prst="rect">
            <a:avLst/>
          </a:prstGeom>
        </p:spPr>
      </p:pic>
    </p:spTree>
    <p:extLst>
      <p:ext uri="{BB962C8B-B14F-4D97-AF65-F5344CB8AC3E}">
        <p14:creationId xmlns:p14="http://schemas.microsoft.com/office/powerpoint/2010/main" val="242206316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94152" y="791402"/>
            <a:ext cx="2637855" cy="1940010"/>
          </a:xfrm>
          <a:prstGeom prst="rect">
            <a:avLst/>
          </a:prstGeom>
        </p:spPr>
      </p:pic>
      <p:sp>
        <p:nvSpPr>
          <p:cNvPr id="12" name="TextBox 11"/>
          <p:cNvSpPr txBox="1"/>
          <p:nvPr/>
        </p:nvSpPr>
        <p:spPr>
          <a:xfrm>
            <a:off x="4223437" y="2941869"/>
            <a:ext cx="4779286" cy="2308324"/>
          </a:xfrm>
          <a:prstGeom prst="rect">
            <a:avLst/>
          </a:prstGeom>
          <a:noFill/>
          <a:ln w="76200">
            <a:solidFill>
              <a:srgbClr val="006438"/>
            </a:solidFill>
          </a:ln>
        </p:spPr>
        <p:txBody>
          <a:bodyPr wrap="square" rtlCol="0">
            <a:spAutoFit/>
          </a:bodyPr>
          <a:lstStyle/>
          <a:p>
            <a:pPr algn="ctr"/>
            <a:r>
              <a:rPr lang="en-US" dirty="0">
                <a:solidFill>
                  <a:srgbClr val="006438"/>
                </a:solidFill>
                <a:latin typeface="Helvetica LT Std Black" panose="020B0904030502020204" pitchFamily="34" charset="0"/>
                <a:ea typeface="Tahoma" panose="020B0604030504040204" pitchFamily="34" charset="0"/>
                <a:cs typeface="Tahoma" panose="020B0604030504040204" pitchFamily="34" charset="0"/>
              </a:rPr>
              <a:t>8,520 members in 236 active chapters</a:t>
            </a:r>
          </a:p>
          <a:p>
            <a:pPr algn="ctr"/>
            <a:endParaRPr lang="en-US" dirty="0">
              <a:solidFill>
                <a:srgbClr val="006438"/>
              </a:solidFill>
              <a:latin typeface="Helvetica LT Std Black" panose="020B0904030502020204" pitchFamily="34" charset="0"/>
              <a:ea typeface="Tahoma" panose="020B0604030504040204" pitchFamily="34" charset="0"/>
              <a:cs typeface="Tahoma" panose="020B0604030504040204" pitchFamily="34" charset="0"/>
            </a:endParaRPr>
          </a:p>
          <a:p>
            <a:pPr algn="ctr"/>
            <a:r>
              <a:rPr lang="en-US" dirty="0">
                <a:solidFill>
                  <a:srgbClr val="006438"/>
                </a:solidFill>
                <a:latin typeface="Helvetica LT Std Black" panose="020B0904030502020204" pitchFamily="34" charset="0"/>
                <a:ea typeface="Tahoma" panose="020B0604030504040204" pitchFamily="34" charset="0"/>
                <a:cs typeface="Tahoma" panose="020B0604030504040204" pitchFamily="34" charset="0"/>
              </a:rPr>
              <a:t>In 2019, Georgia hosted the largest State Leadership and Skills Conference and Career Expo with 7,315 total attendees</a:t>
            </a:r>
          </a:p>
          <a:p>
            <a:pPr algn="ctr"/>
            <a:endParaRPr lang="en-US" dirty="0">
              <a:solidFill>
                <a:srgbClr val="006438"/>
              </a:solidFill>
              <a:latin typeface="Helvetica LT Std Black" panose="020B0904030502020204" pitchFamily="34" charset="0"/>
              <a:ea typeface="Tahoma" panose="020B0604030504040204" pitchFamily="34" charset="0"/>
              <a:cs typeface="Tahoma" panose="020B0604030504040204" pitchFamily="34" charset="0"/>
            </a:endParaRPr>
          </a:p>
        </p:txBody>
      </p:sp>
      <p:sp>
        <p:nvSpPr>
          <p:cNvPr id="13" name="Text Box 3"/>
          <p:cNvSpPr txBox="1">
            <a:spLocks noChangeArrowheads="1"/>
          </p:cNvSpPr>
          <p:nvPr/>
        </p:nvSpPr>
        <p:spPr bwMode="auto">
          <a:xfrm>
            <a:off x="4082161" y="-3829"/>
            <a:ext cx="5061839" cy="584775"/>
          </a:xfrm>
          <a:prstGeom prst="rect">
            <a:avLst/>
          </a:prstGeom>
          <a:solidFill>
            <a:srgbClr val="184B8D"/>
          </a:solidFill>
          <a:ln w="6350" cmpd="sng">
            <a:noFill/>
          </a:ln>
          <a:effectLst/>
        </p:spPr>
        <p:txBody>
          <a:bodyPr wrap="square">
            <a:spAutoFit/>
          </a:bodyPr>
          <a:lstStyle>
            <a:defPPr>
              <a:defRPr lang="en-US"/>
            </a:defPPr>
            <a:lvl1pPr algn="ctr">
              <a:spcBef>
                <a:spcPct val="50000"/>
              </a:spcBef>
              <a:defRPr sz="3200">
                <a:solidFill>
                  <a:schemeClr val="bg1"/>
                </a:solidFill>
                <a:latin typeface="Helvetica LT Std Black" panose="020B0904030502020204" pitchFamily="34" charset="0"/>
                <a:cs typeface="Arial" panose="020B0604020202020204" pitchFamily="34" charset="0"/>
              </a:defRPr>
            </a:lvl1pPr>
            <a:lvl2pPr marL="742950" indent="-285750">
              <a:defRPr>
                <a:latin typeface="Constantia" pitchFamily="18" charset="0"/>
                <a:cs typeface="Arial" charset="0"/>
              </a:defRPr>
            </a:lvl2pPr>
            <a:lvl3pPr marL="1143000" indent="-228600">
              <a:defRPr>
                <a:latin typeface="Constantia" pitchFamily="18" charset="0"/>
                <a:cs typeface="Arial" charset="0"/>
              </a:defRPr>
            </a:lvl3pPr>
            <a:lvl4pPr marL="1600200" indent="-228600">
              <a:defRPr>
                <a:latin typeface="Constantia" pitchFamily="18" charset="0"/>
                <a:cs typeface="Arial" charset="0"/>
              </a:defRPr>
            </a:lvl4pPr>
            <a:lvl5pPr marL="2057400" indent="-228600">
              <a:defRPr>
                <a:latin typeface="Constantia" pitchFamily="18" charset="0"/>
                <a:cs typeface="Arial" charset="0"/>
              </a:defRPr>
            </a:lvl5pPr>
            <a:lvl6pPr marL="2514600" indent="-228600" fontAlgn="base">
              <a:spcBef>
                <a:spcPct val="0"/>
              </a:spcBef>
              <a:spcAft>
                <a:spcPct val="0"/>
              </a:spcAft>
              <a:defRPr>
                <a:latin typeface="Constantia" pitchFamily="18" charset="0"/>
                <a:cs typeface="Arial" charset="0"/>
              </a:defRPr>
            </a:lvl6pPr>
            <a:lvl7pPr marL="2971800" indent="-228600" fontAlgn="base">
              <a:spcBef>
                <a:spcPct val="0"/>
              </a:spcBef>
              <a:spcAft>
                <a:spcPct val="0"/>
              </a:spcAft>
              <a:defRPr>
                <a:latin typeface="Constantia" pitchFamily="18" charset="0"/>
                <a:cs typeface="Arial" charset="0"/>
              </a:defRPr>
            </a:lvl7pPr>
            <a:lvl8pPr marL="3429000" indent="-228600" fontAlgn="base">
              <a:spcBef>
                <a:spcPct val="0"/>
              </a:spcBef>
              <a:spcAft>
                <a:spcPct val="0"/>
              </a:spcAft>
              <a:defRPr>
                <a:latin typeface="Constantia" pitchFamily="18" charset="0"/>
                <a:cs typeface="Arial" charset="0"/>
              </a:defRPr>
            </a:lvl8pPr>
            <a:lvl9pPr marL="3886200" indent="-228600" fontAlgn="base">
              <a:spcBef>
                <a:spcPct val="0"/>
              </a:spcBef>
              <a:spcAft>
                <a:spcPct val="0"/>
              </a:spcAft>
              <a:defRPr>
                <a:latin typeface="Constantia" pitchFamily="18" charset="0"/>
                <a:cs typeface="Arial" charset="0"/>
              </a:defRPr>
            </a:lvl9pPr>
          </a:lstStyle>
          <a:p>
            <a:r>
              <a:rPr lang="en-US" altLang="en-US" dirty="0"/>
              <a:t>Founded in 1965</a:t>
            </a:r>
          </a:p>
        </p:txBody>
      </p:sp>
      <p:pic>
        <p:nvPicPr>
          <p:cNvPr id="2" name="Picture 1">
            <a:extLst>
              <a:ext uri="{FF2B5EF4-FFF2-40B4-BE49-F238E27FC236}">
                <a16:creationId xmlns:a16="http://schemas.microsoft.com/office/drawing/2014/main" id="{AF934099-F040-4E08-B44A-FE58C913CDA9}"/>
              </a:ext>
            </a:extLst>
          </p:cNvPr>
          <p:cNvPicPr>
            <a:picLocks noChangeAspect="1"/>
          </p:cNvPicPr>
          <p:nvPr/>
        </p:nvPicPr>
        <p:blipFill>
          <a:blip r:embed="rId4"/>
          <a:stretch>
            <a:fillRect/>
          </a:stretch>
        </p:blipFill>
        <p:spPr>
          <a:xfrm>
            <a:off x="419547" y="165007"/>
            <a:ext cx="3044415" cy="2133601"/>
          </a:xfrm>
          <a:prstGeom prst="rect">
            <a:avLst/>
          </a:prstGeom>
        </p:spPr>
      </p:pic>
      <p:pic>
        <p:nvPicPr>
          <p:cNvPr id="5" name="Picture 4">
            <a:extLst>
              <a:ext uri="{FF2B5EF4-FFF2-40B4-BE49-F238E27FC236}">
                <a16:creationId xmlns:a16="http://schemas.microsoft.com/office/drawing/2014/main" id="{3EF620C2-4868-4C43-B153-C9415B38282C}"/>
              </a:ext>
            </a:extLst>
          </p:cNvPr>
          <p:cNvPicPr>
            <a:picLocks noChangeAspect="1"/>
          </p:cNvPicPr>
          <p:nvPr/>
        </p:nvPicPr>
        <p:blipFill>
          <a:blip r:embed="rId5"/>
          <a:stretch>
            <a:fillRect/>
          </a:stretch>
        </p:blipFill>
        <p:spPr>
          <a:xfrm>
            <a:off x="478645" y="4579483"/>
            <a:ext cx="2985317" cy="1851549"/>
          </a:xfrm>
          <a:prstGeom prst="rect">
            <a:avLst/>
          </a:prstGeom>
        </p:spPr>
      </p:pic>
      <p:pic>
        <p:nvPicPr>
          <p:cNvPr id="6" name="Picture 5">
            <a:extLst>
              <a:ext uri="{FF2B5EF4-FFF2-40B4-BE49-F238E27FC236}">
                <a16:creationId xmlns:a16="http://schemas.microsoft.com/office/drawing/2014/main" id="{D6E44BA1-5D89-4623-8B29-1D65D0E1C3A2}"/>
              </a:ext>
            </a:extLst>
          </p:cNvPr>
          <p:cNvPicPr>
            <a:picLocks noChangeAspect="1"/>
          </p:cNvPicPr>
          <p:nvPr/>
        </p:nvPicPr>
        <p:blipFill>
          <a:blip r:embed="rId6"/>
          <a:stretch>
            <a:fillRect/>
          </a:stretch>
        </p:blipFill>
        <p:spPr>
          <a:xfrm>
            <a:off x="834910" y="2398243"/>
            <a:ext cx="2321254" cy="2081605"/>
          </a:xfrm>
          <a:prstGeom prst="rect">
            <a:avLst/>
          </a:prstGeom>
        </p:spPr>
      </p:pic>
    </p:spTree>
    <p:extLst>
      <p:ext uri="{BB962C8B-B14F-4D97-AF65-F5344CB8AC3E}">
        <p14:creationId xmlns:p14="http://schemas.microsoft.com/office/powerpoint/2010/main" val="262732916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0413" y="580941"/>
            <a:ext cx="7763172" cy="990871"/>
          </a:xfrm>
        </p:spPr>
        <p:txBody>
          <a:bodyPr>
            <a:normAutofit/>
          </a:bodyPr>
          <a:lstStyle/>
          <a:p>
            <a:r>
              <a:rPr lang="en-US" sz="3200" b="1" dirty="0"/>
              <a:t>ENGINEERING &amp; </a:t>
            </a:r>
            <a:br>
              <a:rPr lang="en-US" sz="3200" b="1" dirty="0"/>
            </a:br>
            <a:r>
              <a:rPr lang="en-US" sz="3200" b="1" dirty="0"/>
              <a:t>TECHNOLOGY EDUCATION</a:t>
            </a:r>
          </a:p>
        </p:txBody>
      </p:sp>
      <p:sp>
        <p:nvSpPr>
          <p:cNvPr id="4" name="Rectangle 3"/>
          <p:cNvSpPr/>
          <p:nvPr/>
        </p:nvSpPr>
        <p:spPr>
          <a:xfrm>
            <a:off x="791889" y="1541546"/>
            <a:ext cx="8352111" cy="923330"/>
          </a:xfrm>
          <a:prstGeom prst="rect">
            <a:avLst/>
          </a:prstGeom>
        </p:spPr>
        <p:txBody>
          <a:bodyPr wrap="square">
            <a:spAutoFit/>
          </a:bodyPr>
          <a:lstStyle/>
          <a:p>
            <a:pPr algn="ctr"/>
            <a:r>
              <a:rPr lang="en-US" b="1" dirty="0"/>
              <a:t>Manufacturing </a:t>
            </a:r>
          </a:p>
          <a:p>
            <a:pPr algn="ctr"/>
            <a:r>
              <a:rPr lang="en-US" b="1" dirty="0"/>
              <a:t>Energy</a:t>
            </a:r>
          </a:p>
          <a:p>
            <a:pPr algn="ctr"/>
            <a:r>
              <a:rPr lang="en-US" b="1" dirty="0"/>
              <a:t>Science, Technology, Engineering &amp; Mathematics</a:t>
            </a:r>
          </a:p>
        </p:txBody>
      </p:sp>
      <p:grpSp>
        <p:nvGrpSpPr>
          <p:cNvPr id="5" name="Group 4"/>
          <p:cNvGrpSpPr/>
          <p:nvPr/>
        </p:nvGrpSpPr>
        <p:grpSpPr>
          <a:xfrm>
            <a:off x="332503" y="2589282"/>
            <a:ext cx="2934672" cy="3961859"/>
            <a:chOff x="3110730" y="2793114"/>
            <a:chExt cx="2934672" cy="3961859"/>
          </a:xfrm>
        </p:grpSpPr>
        <p:sp>
          <p:nvSpPr>
            <p:cNvPr id="6" name="Content Placeholder 2"/>
            <p:cNvSpPr txBox="1">
              <a:spLocks/>
            </p:cNvSpPr>
            <p:nvPr/>
          </p:nvSpPr>
          <p:spPr>
            <a:xfrm>
              <a:off x="3110730" y="5560541"/>
              <a:ext cx="2934672" cy="1194432"/>
            </a:xfrm>
            <a:prstGeom prst="rect">
              <a:avLst/>
            </a:prstGeom>
          </p:spPr>
          <p:txBody>
            <a:bodyPr vert="horz" lIns="91440" tIns="45720" rIns="91440" bIns="45720" rtlCol="0">
              <a:normAutofit/>
            </a:bodyPr>
            <a:lstStyle>
              <a:lvl1pPr marL="342900" indent="-342900" algn="l" defTabSz="914400" rtl="0" eaLnBrk="1" latinLnBrk="0" hangingPunct="1">
                <a:spcBef>
                  <a:spcPts val="800"/>
                </a:spcBef>
                <a:buFont typeface="Arial" pitchFamily="34" charset="0"/>
                <a:buNone/>
                <a:defRPr sz="1600" b="1" kern="1200">
                  <a:solidFill>
                    <a:schemeClr val="tx1"/>
                  </a:solidFill>
                  <a:latin typeface="+mn-lt"/>
                  <a:ea typeface="+mn-ea"/>
                  <a:cs typeface="+mn-cs"/>
                </a:defRPr>
              </a:lvl1pPr>
              <a:lvl2pPr marL="173736" indent="-173736"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2pPr>
              <a:lvl3pPr marL="402336" indent="-164592"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3pPr>
              <a:lvl4pPr marL="630936" indent="-164592"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4pPr>
              <a:lvl5pPr marL="859536" indent="-173736"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5pPr>
              <a:lvl6pPr marL="1097280" indent="-173736"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6pPr>
              <a:lvl7pPr marL="13533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7pPr>
              <a:lvl8pPr marL="15819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8pPr>
              <a:lvl9pPr marL="1792224"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9pPr>
            </a:lstStyle>
            <a:p>
              <a:pPr algn="ctr">
                <a:spcBef>
                  <a:spcPts val="0"/>
                </a:spcBef>
              </a:pPr>
              <a:r>
                <a:rPr lang="en-US" sz="2000" dirty="0"/>
                <a:t>Roger Ivey</a:t>
              </a:r>
            </a:p>
            <a:p>
              <a:pPr algn="ctr">
                <a:spcBef>
                  <a:spcPts val="0"/>
                </a:spcBef>
              </a:pPr>
              <a:r>
                <a:rPr lang="en-US" sz="2000" dirty="0"/>
                <a:t>Program Specialist</a:t>
              </a:r>
            </a:p>
            <a:p>
              <a:pPr algn="ctr">
                <a:spcBef>
                  <a:spcPts val="0"/>
                </a:spcBef>
              </a:pPr>
              <a:r>
                <a:rPr lang="en-US" sz="2000" dirty="0"/>
                <a:t>rivey@doe.k12.ga.us</a:t>
              </a:r>
            </a:p>
          </p:txBody>
        </p:sp>
        <p:sp>
          <p:nvSpPr>
            <p:cNvPr id="12" name="Content Placeholder 2"/>
            <p:cNvSpPr txBox="1">
              <a:spLocks/>
            </p:cNvSpPr>
            <p:nvPr/>
          </p:nvSpPr>
          <p:spPr>
            <a:xfrm>
              <a:off x="3416766" y="2793114"/>
              <a:ext cx="2301240" cy="388961"/>
            </a:xfrm>
            <a:prstGeom prst="rect">
              <a:avLst/>
            </a:prstGeom>
          </p:spPr>
          <p:txBody>
            <a:bodyPr vert="horz" lIns="91440" tIns="45720" rIns="91440" bIns="45720" rtlCol="0">
              <a:normAutofit lnSpcReduction="10000"/>
            </a:bodyPr>
            <a:lstStyle>
              <a:lvl1pPr marL="342900" indent="-342900" algn="l" defTabSz="914400" rtl="0" eaLnBrk="1" latinLnBrk="0" hangingPunct="1">
                <a:spcBef>
                  <a:spcPts val="800"/>
                </a:spcBef>
                <a:buFont typeface="Arial" pitchFamily="34" charset="0"/>
                <a:buNone/>
                <a:defRPr sz="1600" b="1" kern="1200">
                  <a:solidFill>
                    <a:schemeClr val="tx1"/>
                  </a:solidFill>
                  <a:latin typeface="+mn-lt"/>
                  <a:ea typeface="+mn-ea"/>
                  <a:cs typeface="+mn-cs"/>
                </a:defRPr>
              </a:lvl1pPr>
              <a:lvl2pPr marL="173736" indent="-173736"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2pPr>
              <a:lvl3pPr marL="402336" indent="-164592"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3pPr>
              <a:lvl4pPr marL="630936" indent="-164592"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4pPr>
              <a:lvl5pPr marL="859536" indent="-173736"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5pPr>
              <a:lvl6pPr marL="1097280" indent="-173736"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6pPr>
              <a:lvl7pPr marL="13533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7pPr>
              <a:lvl8pPr marL="15819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8pPr>
              <a:lvl9pPr marL="1792224"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9pPr>
            </a:lstStyle>
            <a:p>
              <a:pPr algn="ctr"/>
              <a:r>
                <a:rPr lang="en-US" sz="2000" dirty="0"/>
                <a:t>DOE</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03908" y="3211638"/>
              <a:ext cx="1548317" cy="2330141"/>
            </a:xfrm>
            <a:prstGeom prst="rect">
              <a:avLst/>
            </a:prstGeom>
          </p:spPr>
        </p:pic>
      </p:grpSp>
      <p:pic>
        <p:nvPicPr>
          <p:cNvPr id="1638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26093" y="3425481"/>
            <a:ext cx="2127491" cy="14440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p:cNvSpPr/>
          <p:nvPr/>
        </p:nvSpPr>
        <p:spPr>
          <a:xfrm>
            <a:off x="2856072" y="5313636"/>
            <a:ext cx="3357108" cy="1463453"/>
          </a:xfrm>
          <a:prstGeom prst="rect">
            <a:avLst/>
          </a:prstGeom>
        </p:spPr>
        <p:txBody>
          <a:bodyPr wrap="square">
            <a:spAutoFit/>
          </a:bodyPr>
          <a:lstStyle/>
          <a:p>
            <a:pPr algn="ctr"/>
            <a:r>
              <a:rPr lang="en-US" sz="2000" b="1" dirty="0"/>
              <a:t>Steve Price </a:t>
            </a:r>
          </a:p>
          <a:p>
            <a:pPr algn="ctr"/>
            <a:r>
              <a:rPr lang="en-US" sz="2000" b="1" dirty="0"/>
              <a:t>Executive Director</a:t>
            </a:r>
          </a:p>
          <a:p>
            <a:pPr algn="ctr"/>
            <a:r>
              <a:rPr lang="en-US" sz="2000" b="1" dirty="0"/>
              <a:t>sprice@gatsa.org</a:t>
            </a:r>
          </a:p>
        </p:txBody>
      </p:sp>
      <p:sp>
        <p:nvSpPr>
          <p:cNvPr id="13" name="Content Placeholder 2"/>
          <p:cNvSpPr txBox="1">
            <a:spLocks/>
          </p:cNvSpPr>
          <p:nvPr/>
        </p:nvSpPr>
        <p:spPr>
          <a:xfrm>
            <a:off x="3136791" y="2589282"/>
            <a:ext cx="2870416" cy="598969"/>
          </a:xfrm>
          <a:prstGeom prst="rect">
            <a:avLst/>
          </a:prstGeom>
        </p:spPr>
        <p:txBody>
          <a:bodyPr vert="horz" lIns="91440" tIns="45720" rIns="91440" bIns="45720" rtlCol="0">
            <a:normAutofit/>
          </a:bodyPr>
          <a:lstStyle>
            <a:lvl1pPr marL="342900" indent="-342900" algn="l" defTabSz="914400" rtl="0" eaLnBrk="1" latinLnBrk="0" hangingPunct="1">
              <a:spcBef>
                <a:spcPts val="800"/>
              </a:spcBef>
              <a:buFont typeface="Arial" pitchFamily="34" charset="0"/>
              <a:buNone/>
              <a:defRPr sz="1600" b="1" kern="1200">
                <a:solidFill>
                  <a:schemeClr val="tx1"/>
                </a:solidFill>
                <a:latin typeface="+mn-lt"/>
                <a:ea typeface="+mn-ea"/>
                <a:cs typeface="+mn-cs"/>
              </a:defRPr>
            </a:lvl1pPr>
            <a:lvl2pPr marL="173736" indent="-173736"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2pPr>
            <a:lvl3pPr marL="402336" indent="-164592"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3pPr>
            <a:lvl4pPr marL="630936" indent="-164592"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4pPr>
            <a:lvl5pPr marL="859536" indent="-173736"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5pPr>
            <a:lvl6pPr marL="1097280" indent="-173736"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6pPr>
            <a:lvl7pPr marL="13533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7pPr>
            <a:lvl8pPr marL="15819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8pPr>
            <a:lvl9pPr marL="1792224"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9pPr>
          </a:lstStyle>
          <a:p>
            <a:pPr algn="ctr"/>
            <a:r>
              <a:rPr lang="en-US" sz="2000" dirty="0"/>
              <a:t>CTSO</a:t>
            </a:r>
          </a:p>
        </p:txBody>
      </p:sp>
      <p:pic>
        <p:nvPicPr>
          <p:cNvPr id="1026" name="Picture 2" descr="b b b b b b b b b b b b">
            <a:extLst>
              <a:ext uri="{FF2B5EF4-FFF2-40B4-BE49-F238E27FC236}">
                <a16:creationId xmlns:a16="http://schemas.microsoft.com/office/drawing/2014/main" id="{D2C0DA03-0E83-4E4D-9150-ECC2B3644E8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23616" y="3021720"/>
            <a:ext cx="1734934" cy="23162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647659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Box 3"/>
          <p:cNvSpPr txBox="1">
            <a:spLocks noChangeArrowheads="1"/>
          </p:cNvSpPr>
          <p:nvPr/>
        </p:nvSpPr>
        <p:spPr bwMode="auto">
          <a:xfrm>
            <a:off x="4082161" y="-3829"/>
            <a:ext cx="5061839" cy="584775"/>
          </a:xfrm>
          <a:prstGeom prst="rect">
            <a:avLst/>
          </a:prstGeom>
          <a:solidFill>
            <a:srgbClr val="184B8D"/>
          </a:solidFill>
          <a:ln w="6350" cmpd="sng">
            <a:noFill/>
          </a:ln>
          <a:effectLst/>
        </p:spPr>
        <p:txBody>
          <a:bodyPr wrap="square">
            <a:spAutoFit/>
          </a:bodyPr>
          <a:lstStyle>
            <a:defPPr>
              <a:defRPr lang="en-US"/>
            </a:defPPr>
            <a:lvl1pPr algn="ctr">
              <a:spcBef>
                <a:spcPct val="50000"/>
              </a:spcBef>
              <a:defRPr sz="3200">
                <a:solidFill>
                  <a:schemeClr val="bg1"/>
                </a:solidFill>
                <a:latin typeface="Helvetica LT Std Black" panose="020B0904030502020204" pitchFamily="34" charset="0"/>
                <a:cs typeface="Arial" panose="020B0604020202020204" pitchFamily="34" charset="0"/>
              </a:defRPr>
            </a:lvl1pPr>
            <a:lvl2pPr marL="742950" indent="-285750">
              <a:defRPr>
                <a:latin typeface="Constantia" pitchFamily="18" charset="0"/>
                <a:cs typeface="Arial" charset="0"/>
              </a:defRPr>
            </a:lvl2pPr>
            <a:lvl3pPr marL="1143000" indent="-228600">
              <a:defRPr>
                <a:latin typeface="Constantia" pitchFamily="18" charset="0"/>
                <a:cs typeface="Arial" charset="0"/>
              </a:defRPr>
            </a:lvl3pPr>
            <a:lvl4pPr marL="1600200" indent="-228600">
              <a:defRPr>
                <a:latin typeface="Constantia" pitchFamily="18" charset="0"/>
                <a:cs typeface="Arial" charset="0"/>
              </a:defRPr>
            </a:lvl4pPr>
            <a:lvl5pPr marL="2057400" indent="-228600">
              <a:defRPr>
                <a:latin typeface="Constantia" pitchFamily="18" charset="0"/>
                <a:cs typeface="Arial" charset="0"/>
              </a:defRPr>
            </a:lvl5pPr>
            <a:lvl6pPr marL="2514600" indent="-228600" fontAlgn="base">
              <a:spcBef>
                <a:spcPct val="0"/>
              </a:spcBef>
              <a:spcAft>
                <a:spcPct val="0"/>
              </a:spcAft>
              <a:defRPr>
                <a:latin typeface="Constantia" pitchFamily="18" charset="0"/>
                <a:cs typeface="Arial" charset="0"/>
              </a:defRPr>
            </a:lvl6pPr>
            <a:lvl7pPr marL="2971800" indent="-228600" fontAlgn="base">
              <a:spcBef>
                <a:spcPct val="0"/>
              </a:spcBef>
              <a:spcAft>
                <a:spcPct val="0"/>
              </a:spcAft>
              <a:defRPr>
                <a:latin typeface="Constantia" pitchFamily="18" charset="0"/>
                <a:cs typeface="Arial" charset="0"/>
              </a:defRPr>
            </a:lvl7pPr>
            <a:lvl8pPr marL="3429000" indent="-228600" fontAlgn="base">
              <a:spcBef>
                <a:spcPct val="0"/>
              </a:spcBef>
              <a:spcAft>
                <a:spcPct val="0"/>
              </a:spcAft>
              <a:defRPr>
                <a:latin typeface="Constantia" pitchFamily="18" charset="0"/>
                <a:cs typeface="Arial" charset="0"/>
              </a:defRPr>
            </a:lvl8pPr>
            <a:lvl9pPr marL="3886200" indent="-228600" fontAlgn="base">
              <a:spcBef>
                <a:spcPct val="0"/>
              </a:spcBef>
              <a:spcAft>
                <a:spcPct val="0"/>
              </a:spcAft>
              <a:defRPr>
                <a:latin typeface="Constantia" pitchFamily="18" charset="0"/>
                <a:cs typeface="Arial" charset="0"/>
              </a:defRPr>
            </a:lvl9pPr>
          </a:lstStyle>
          <a:p>
            <a:r>
              <a:rPr lang="en-US" altLang="en-US" dirty="0"/>
              <a:t>Founded in 1963</a:t>
            </a:r>
          </a:p>
        </p:txBody>
      </p:sp>
      <p:pic>
        <p:nvPicPr>
          <p:cNvPr id="8" name="Picture 7">
            <a:extLst>
              <a:ext uri="{FF2B5EF4-FFF2-40B4-BE49-F238E27FC236}">
                <a16:creationId xmlns:a16="http://schemas.microsoft.com/office/drawing/2014/main" id="{D53A8D5B-EE73-406E-A013-EA4ACACA467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690" t="5246" r="25833"/>
          <a:stretch/>
        </p:blipFill>
        <p:spPr>
          <a:xfrm>
            <a:off x="841844" y="2308303"/>
            <a:ext cx="2393473" cy="2483955"/>
          </a:xfrm>
          <a:prstGeom prst="rect">
            <a:avLst/>
          </a:prstGeom>
        </p:spPr>
      </p:pic>
      <p:pic>
        <p:nvPicPr>
          <p:cNvPr id="10" name="Picture 9">
            <a:extLst>
              <a:ext uri="{FF2B5EF4-FFF2-40B4-BE49-F238E27FC236}">
                <a16:creationId xmlns:a16="http://schemas.microsoft.com/office/drawing/2014/main" id="{FB45C478-EDD2-4631-9B45-8DFF1020099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516" r="13046" b="8892"/>
          <a:stretch/>
        </p:blipFill>
        <p:spPr>
          <a:xfrm>
            <a:off x="631679" y="4916381"/>
            <a:ext cx="2748384" cy="1463696"/>
          </a:xfrm>
          <a:prstGeom prst="rect">
            <a:avLst/>
          </a:prstGeom>
        </p:spPr>
      </p:pic>
      <p:pic>
        <p:nvPicPr>
          <p:cNvPr id="11" name="Picture 2">
            <a:extLst>
              <a:ext uri="{FF2B5EF4-FFF2-40B4-BE49-F238E27FC236}">
                <a16:creationId xmlns:a16="http://schemas.microsoft.com/office/drawing/2014/main" id="{4CE7022D-F1A8-4B12-A922-D34B5798C7D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31679" y="111090"/>
            <a:ext cx="2748384" cy="20593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TextBox 13">
            <a:extLst>
              <a:ext uri="{FF2B5EF4-FFF2-40B4-BE49-F238E27FC236}">
                <a16:creationId xmlns:a16="http://schemas.microsoft.com/office/drawing/2014/main" id="{B4F5130E-1078-4C0B-97EF-8C0A80AE72EE}"/>
              </a:ext>
            </a:extLst>
          </p:cNvPr>
          <p:cNvSpPr txBox="1"/>
          <p:nvPr/>
        </p:nvSpPr>
        <p:spPr>
          <a:xfrm>
            <a:off x="4315927" y="3155413"/>
            <a:ext cx="4594303" cy="1754326"/>
          </a:xfrm>
          <a:prstGeom prst="rect">
            <a:avLst/>
          </a:prstGeom>
          <a:noFill/>
          <a:ln w="76200">
            <a:solidFill>
              <a:srgbClr val="006438"/>
            </a:solidFill>
          </a:ln>
        </p:spPr>
        <p:txBody>
          <a:bodyPr wrap="square" rtlCol="0">
            <a:spAutoFit/>
          </a:bodyPr>
          <a:lstStyle/>
          <a:p>
            <a:pPr algn="ctr"/>
            <a:r>
              <a:rPr lang="en-US" dirty="0">
                <a:solidFill>
                  <a:srgbClr val="006438"/>
                </a:solidFill>
                <a:latin typeface="Helvetica LT Std Black" panose="020B0904030502020204" pitchFamily="34" charset="0"/>
                <a:ea typeface="Tahoma" panose="020B0604030504040204" pitchFamily="34" charset="0"/>
                <a:cs typeface="Tahoma" panose="020B0604030504040204" pitchFamily="34" charset="0"/>
              </a:rPr>
              <a:t>21,057 members with 247 chapters 3</a:t>
            </a:r>
            <a:r>
              <a:rPr lang="en-US" baseline="30000" dirty="0">
                <a:solidFill>
                  <a:srgbClr val="006438"/>
                </a:solidFill>
                <a:latin typeface="Helvetica LT Std Black" panose="020B0904030502020204" pitchFamily="34" charset="0"/>
                <a:ea typeface="Tahoma" panose="020B0604030504040204" pitchFamily="34" charset="0"/>
                <a:cs typeface="Tahoma" panose="020B0604030504040204" pitchFamily="34" charset="0"/>
              </a:rPr>
              <a:t>rd</a:t>
            </a:r>
            <a:r>
              <a:rPr lang="en-US" dirty="0">
                <a:solidFill>
                  <a:srgbClr val="006438"/>
                </a:solidFill>
                <a:latin typeface="Helvetica LT Std Black" panose="020B0904030502020204" pitchFamily="34" charset="0"/>
                <a:ea typeface="Tahoma" panose="020B0604030504040204" pitchFamily="34" charset="0"/>
                <a:cs typeface="Tahoma" panose="020B0604030504040204" pitchFamily="34" charset="0"/>
              </a:rPr>
              <a:t> highest membership nationwide</a:t>
            </a:r>
          </a:p>
          <a:p>
            <a:pPr algn="ctr"/>
            <a:endParaRPr lang="en-US" dirty="0">
              <a:solidFill>
                <a:srgbClr val="006438"/>
              </a:solidFill>
              <a:latin typeface="Helvetica LT Std Black" panose="020B0904030502020204" pitchFamily="34" charset="0"/>
              <a:ea typeface="Tahoma" panose="020B0604030504040204" pitchFamily="34" charset="0"/>
              <a:cs typeface="Tahoma" panose="020B0604030504040204" pitchFamily="34" charset="0"/>
            </a:endParaRPr>
          </a:p>
          <a:p>
            <a:pPr algn="ctr"/>
            <a:r>
              <a:rPr lang="en-US" dirty="0">
                <a:solidFill>
                  <a:srgbClr val="006438"/>
                </a:solidFill>
                <a:latin typeface="Helvetica LT Std Black" panose="020B0904030502020204" pitchFamily="34" charset="0"/>
                <a:ea typeface="Tahoma" panose="020B0604030504040204" pitchFamily="34" charset="0"/>
                <a:cs typeface="Tahoma" panose="020B0604030504040204" pitchFamily="34" charset="0"/>
              </a:rPr>
              <a:t>Georgia TSA has the most high school and middle school chapters in the nation. </a:t>
            </a:r>
          </a:p>
        </p:txBody>
      </p:sp>
      <p:pic>
        <p:nvPicPr>
          <p:cNvPr id="15" name="Picture 14">
            <a:extLst>
              <a:ext uri="{FF2B5EF4-FFF2-40B4-BE49-F238E27FC236}">
                <a16:creationId xmlns:a16="http://schemas.microsoft.com/office/drawing/2014/main" id="{57910C8C-AE38-4270-A9F4-0BB1F605F25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416343" y="1103598"/>
            <a:ext cx="2393472" cy="1529163"/>
          </a:xfrm>
          <a:prstGeom prst="rect">
            <a:avLst/>
          </a:prstGeom>
        </p:spPr>
      </p:pic>
    </p:spTree>
    <p:extLst>
      <p:ext uri="{BB962C8B-B14F-4D97-AF65-F5344CB8AC3E}">
        <p14:creationId xmlns:p14="http://schemas.microsoft.com/office/powerpoint/2010/main" val="55476587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6462" y="1227967"/>
            <a:ext cx="3493477" cy="1981200"/>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86544" y="296907"/>
            <a:ext cx="2486026" cy="1862120"/>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9066" y="4245501"/>
            <a:ext cx="3568391" cy="1876283"/>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86544" y="3142946"/>
            <a:ext cx="3839486" cy="2205110"/>
          </a:xfrm>
          <a:prstGeom prst="rect">
            <a:avLst/>
          </a:prstGeom>
        </p:spPr>
      </p:pic>
    </p:spTree>
    <p:extLst>
      <p:ext uri="{BB962C8B-B14F-4D97-AF65-F5344CB8AC3E}">
        <p14:creationId xmlns:p14="http://schemas.microsoft.com/office/powerpoint/2010/main" val="298240428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7505" y="719686"/>
            <a:ext cx="7520940" cy="548640"/>
          </a:xfrm>
        </p:spPr>
        <p:txBody>
          <a:bodyPr>
            <a:normAutofit fontScale="90000"/>
          </a:bodyPr>
          <a:lstStyle/>
          <a:p>
            <a:r>
              <a:rPr lang="en-US" sz="3600" b="1" dirty="0"/>
              <a:t>SPECIAL POPULATIONS</a:t>
            </a:r>
          </a:p>
        </p:txBody>
      </p:sp>
      <p:sp>
        <p:nvSpPr>
          <p:cNvPr id="4" name="Rectangle 3"/>
          <p:cNvSpPr/>
          <p:nvPr/>
        </p:nvSpPr>
        <p:spPr>
          <a:xfrm>
            <a:off x="2362201" y="1229424"/>
            <a:ext cx="4572000" cy="923330"/>
          </a:xfrm>
          <a:prstGeom prst="rect">
            <a:avLst/>
          </a:prstGeom>
        </p:spPr>
        <p:txBody>
          <a:bodyPr>
            <a:spAutoFit/>
          </a:bodyPr>
          <a:lstStyle/>
          <a:p>
            <a:pPr algn="ctr"/>
            <a:r>
              <a:rPr lang="en-US" b="1" dirty="0"/>
              <a:t>Special Populations </a:t>
            </a:r>
          </a:p>
          <a:p>
            <a:pPr algn="ctr"/>
            <a:r>
              <a:rPr lang="en-US" b="1" dirty="0"/>
              <a:t>CCAE/Project Success </a:t>
            </a:r>
          </a:p>
          <a:p>
            <a:pPr algn="ctr"/>
            <a:r>
              <a:rPr lang="en-US" b="1" dirty="0"/>
              <a:t>CTI </a:t>
            </a:r>
          </a:p>
        </p:txBody>
      </p:sp>
      <p:pic>
        <p:nvPicPr>
          <p:cNvPr id="24579" name="Picture 3"/>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10922" t="24433" r="11294" b="20019"/>
          <a:stretch/>
        </p:blipFill>
        <p:spPr bwMode="auto">
          <a:xfrm>
            <a:off x="6226780" y="3205669"/>
            <a:ext cx="2678412" cy="13712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3" name="Group 2">
            <a:extLst>
              <a:ext uri="{FF2B5EF4-FFF2-40B4-BE49-F238E27FC236}">
                <a16:creationId xmlns:a16="http://schemas.microsoft.com/office/drawing/2014/main" id="{375B8C4B-197B-4EB9-BE25-2F2A52D01323}"/>
              </a:ext>
            </a:extLst>
          </p:cNvPr>
          <p:cNvGrpSpPr/>
          <p:nvPr/>
        </p:nvGrpSpPr>
        <p:grpSpPr>
          <a:xfrm>
            <a:off x="216908" y="2483122"/>
            <a:ext cx="3294062" cy="3845943"/>
            <a:chOff x="3065518" y="2950788"/>
            <a:chExt cx="3294062" cy="3845943"/>
          </a:xfrm>
        </p:grpSpPr>
        <p:sp>
          <p:nvSpPr>
            <p:cNvPr id="7" name="Content Placeholder 2"/>
            <p:cNvSpPr txBox="1">
              <a:spLocks/>
            </p:cNvSpPr>
            <p:nvPr/>
          </p:nvSpPr>
          <p:spPr>
            <a:xfrm>
              <a:off x="3065518" y="5688466"/>
              <a:ext cx="3294062" cy="1108265"/>
            </a:xfrm>
            <a:prstGeom prst="rect">
              <a:avLst/>
            </a:prstGeom>
          </p:spPr>
          <p:txBody>
            <a:bodyPr vert="horz" lIns="91440" tIns="45720" rIns="91440" bIns="45720" rtlCol="0">
              <a:normAutofit/>
            </a:bodyPr>
            <a:lstStyle>
              <a:lvl1pPr marL="342900" indent="-342900" algn="l" defTabSz="914400" rtl="0" eaLnBrk="1" latinLnBrk="0" hangingPunct="1">
                <a:spcBef>
                  <a:spcPts val="800"/>
                </a:spcBef>
                <a:buFont typeface="Arial" pitchFamily="34" charset="0"/>
                <a:buNone/>
                <a:defRPr sz="1600" b="1" kern="1200">
                  <a:solidFill>
                    <a:schemeClr val="tx1"/>
                  </a:solidFill>
                  <a:latin typeface="+mn-lt"/>
                  <a:ea typeface="+mn-ea"/>
                  <a:cs typeface="+mn-cs"/>
                </a:defRPr>
              </a:lvl1pPr>
              <a:lvl2pPr marL="173736" indent="-173736"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2pPr>
              <a:lvl3pPr marL="402336" indent="-164592"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3pPr>
              <a:lvl4pPr marL="630936" indent="-164592"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4pPr>
              <a:lvl5pPr marL="859536" indent="-173736"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5pPr>
              <a:lvl6pPr marL="1097280" indent="-173736"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6pPr>
              <a:lvl7pPr marL="13533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7pPr>
              <a:lvl8pPr marL="15819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8pPr>
              <a:lvl9pPr marL="1792224"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9pPr>
            </a:lstStyle>
            <a:p>
              <a:pPr algn="ctr">
                <a:spcBef>
                  <a:spcPts val="0"/>
                </a:spcBef>
              </a:pPr>
              <a:r>
                <a:rPr lang="en-US" sz="1800" dirty="0"/>
                <a:t>Paula </a:t>
              </a:r>
              <a:r>
                <a:rPr lang="en-US" sz="1800" dirty="0" err="1"/>
                <a:t>Poulicek</a:t>
              </a:r>
              <a:endParaRPr lang="en-US" sz="1800" dirty="0"/>
            </a:p>
            <a:p>
              <a:pPr algn="ctr">
                <a:spcBef>
                  <a:spcPts val="0"/>
                </a:spcBef>
              </a:pPr>
              <a:r>
                <a:rPr lang="en-US" sz="1800" dirty="0"/>
                <a:t>Program Specialist</a:t>
              </a:r>
            </a:p>
            <a:p>
              <a:pPr algn="ctr">
                <a:spcBef>
                  <a:spcPts val="0"/>
                </a:spcBef>
              </a:pPr>
              <a:r>
                <a:rPr lang="en-US" sz="1800" dirty="0"/>
                <a:t>ppoulicek@doe.k12.ga.us</a:t>
              </a:r>
            </a:p>
          </p:txBody>
        </p:sp>
        <p:sp>
          <p:nvSpPr>
            <p:cNvPr id="12" name="Content Placeholder 2"/>
            <p:cNvSpPr txBox="1">
              <a:spLocks/>
            </p:cNvSpPr>
            <p:nvPr/>
          </p:nvSpPr>
          <p:spPr>
            <a:xfrm>
              <a:off x="3733800" y="2950788"/>
              <a:ext cx="1957498" cy="414068"/>
            </a:xfrm>
            <a:prstGeom prst="rect">
              <a:avLst/>
            </a:prstGeom>
          </p:spPr>
          <p:txBody>
            <a:bodyPr vert="horz" lIns="91440" tIns="45720" rIns="91440" bIns="45720" rtlCol="0">
              <a:normAutofit/>
            </a:bodyPr>
            <a:lstStyle>
              <a:lvl1pPr marL="342900" indent="-342900" algn="l" defTabSz="914400" rtl="0" eaLnBrk="1" latinLnBrk="0" hangingPunct="1">
                <a:spcBef>
                  <a:spcPts val="800"/>
                </a:spcBef>
                <a:buFont typeface="Arial" pitchFamily="34" charset="0"/>
                <a:buNone/>
                <a:defRPr sz="1600" b="1" kern="1200">
                  <a:solidFill>
                    <a:schemeClr val="tx1"/>
                  </a:solidFill>
                  <a:latin typeface="+mn-lt"/>
                  <a:ea typeface="+mn-ea"/>
                  <a:cs typeface="+mn-cs"/>
                </a:defRPr>
              </a:lvl1pPr>
              <a:lvl2pPr marL="173736" indent="-173736"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2pPr>
              <a:lvl3pPr marL="402336" indent="-164592"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3pPr>
              <a:lvl4pPr marL="630936" indent="-164592"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4pPr>
              <a:lvl5pPr marL="859536" indent="-173736"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5pPr>
              <a:lvl6pPr marL="1097280" indent="-173736"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6pPr>
              <a:lvl7pPr marL="13533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7pPr>
              <a:lvl8pPr marL="15819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8pPr>
              <a:lvl9pPr marL="1792224"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9pPr>
            </a:lstStyle>
            <a:p>
              <a:pPr algn="ctr"/>
              <a:r>
                <a:rPr lang="en-US" sz="1800" dirty="0"/>
                <a:t>DOE</a:t>
              </a:r>
            </a:p>
          </p:txBody>
        </p:sp>
      </p:grpSp>
      <p:grpSp>
        <p:nvGrpSpPr>
          <p:cNvPr id="14" name="Group 13"/>
          <p:cNvGrpSpPr/>
          <p:nvPr/>
        </p:nvGrpSpPr>
        <p:grpSpPr>
          <a:xfrm>
            <a:off x="3588649" y="2477059"/>
            <a:ext cx="2839967" cy="3667071"/>
            <a:chOff x="6052449" y="1320144"/>
            <a:chExt cx="2839967" cy="3667071"/>
          </a:xfrm>
        </p:grpSpPr>
        <p:sp>
          <p:nvSpPr>
            <p:cNvPr id="8" name="Rectangle 7"/>
            <p:cNvSpPr/>
            <p:nvPr/>
          </p:nvSpPr>
          <p:spPr>
            <a:xfrm>
              <a:off x="6052449" y="4063885"/>
              <a:ext cx="2839967" cy="923330"/>
            </a:xfrm>
            <a:prstGeom prst="rect">
              <a:avLst/>
            </a:prstGeom>
          </p:spPr>
          <p:txBody>
            <a:bodyPr wrap="square">
              <a:spAutoFit/>
            </a:bodyPr>
            <a:lstStyle/>
            <a:p>
              <a:pPr algn="ctr"/>
              <a:r>
                <a:rPr lang="en-US" b="1" dirty="0"/>
                <a:t>Mary Donahue </a:t>
              </a:r>
            </a:p>
            <a:p>
              <a:pPr algn="ctr"/>
              <a:r>
                <a:rPr lang="en-US" b="1" dirty="0"/>
                <a:t>Executive Director</a:t>
              </a:r>
            </a:p>
            <a:p>
              <a:pPr algn="ctr"/>
              <a:r>
                <a:rPr lang="en-US" b="1" dirty="0"/>
                <a:t>georgiacti@gmail.com</a:t>
              </a:r>
            </a:p>
          </p:txBody>
        </p:sp>
        <p:sp>
          <p:nvSpPr>
            <p:cNvPr id="13" name="Content Placeholder 2"/>
            <p:cNvSpPr txBox="1">
              <a:spLocks/>
            </p:cNvSpPr>
            <p:nvPr/>
          </p:nvSpPr>
          <p:spPr>
            <a:xfrm>
              <a:off x="6553313" y="1320144"/>
              <a:ext cx="1909667" cy="388961"/>
            </a:xfrm>
            <a:prstGeom prst="rect">
              <a:avLst/>
            </a:prstGeom>
          </p:spPr>
          <p:txBody>
            <a:bodyPr vert="horz" lIns="91440" tIns="45720" rIns="91440" bIns="45720" rtlCol="0">
              <a:normAutofit/>
            </a:bodyPr>
            <a:lstStyle>
              <a:lvl1pPr marL="342900" indent="-342900" algn="l" defTabSz="914400" rtl="0" eaLnBrk="1" latinLnBrk="0" hangingPunct="1">
                <a:spcBef>
                  <a:spcPts val="800"/>
                </a:spcBef>
                <a:buFont typeface="Arial" pitchFamily="34" charset="0"/>
                <a:buNone/>
                <a:defRPr sz="1600" b="1" kern="1200">
                  <a:solidFill>
                    <a:schemeClr val="tx1"/>
                  </a:solidFill>
                  <a:latin typeface="+mn-lt"/>
                  <a:ea typeface="+mn-ea"/>
                  <a:cs typeface="+mn-cs"/>
                </a:defRPr>
              </a:lvl1pPr>
              <a:lvl2pPr marL="173736" indent="-173736"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2pPr>
              <a:lvl3pPr marL="402336" indent="-164592"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3pPr>
              <a:lvl4pPr marL="630936" indent="-164592"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4pPr>
              <a:lvl5pPr marL="859536" indent="-173736"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5pPr>
              <a:lvl6pPr marL="1097280" indent="-173736"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6pPr>
              <a:lvl7pPr marL="13533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7pPr>
              <a:lvl8pPr marL="15819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8pPr>
              <a:lvl9pPr marL="1792224"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9pPr>
            </a:lstStyle>
            <a:p>
              <a:pPr algn="ctr"/>
              <a:r>
                <a:rPr lang="en-US" sz="1800" dirty="0"/>
                <a:t>CTSO</a:t>
              </a:r>
            </a:p>
          </p:txBody>
        </p:sp>
        <p:pic>
          <p:nvPicPr>
            <p:cNvPr id="4099"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23206" t="32031" r="67570" b="47506"/>
            <a:stretch/>
          </p:blipFill>
          <p:spPr bwMode="auto">
            <a:xfrm>
              <a:off x="6553311" y="1724844"/>
              <a:ext cx="1838241" cy="22927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5" name="Picture 4">
            <a:extLst>
              <a:ext uri="{FF2B5EF4-FFF2-40B4-BE49-F238E27FC236}">
                <a16:creationId xmlns:a16="http://schemas.microsoft.com/office/drawing/2014/main" id="{BDEFF44E-ED65-49EA-B397-CED9F71EDBD3}"/>
              </a:ext>
            </a:extLst>
          </p:cNvPr>
          <p:cNvPicPr>
            <a:picLocks noChangeAspect="1"/>
          </p:cNvPicPr>
          <p:nvPr/>
        </p:nvPicPr>
        <p:blipFill rotWithShape="1">
          <a:blip r:embed="rId5"/>
          <a:srcRect l="24752" r="22218"/>
          <a:stretch/>
        </p:blipFill>
        <p:spPr>
          <a:xfrm>
            <a:off x="861780" y="2858446"/>
            <a:ext cx="2175704" cy="2307790"/>
          </a:xfrm>
          <a:prstGeom prst="rect">
            <a:avLst/>
          </a:prstGeom>
        </p:spPr>
      </p:pic>
    </p:spTree>
    <p:extLst>
      <p:ext uri="{BB962C8B-B14F-4D97-AF65-F5344CB8AC3E}">
        <p14:creationId xmlns:p14="http://schemas.microsoft.com/office/powerpoint/2010/main" val="154178840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08393" y="755944"/>
            <a:ext cx="2408560" cy="1049176"/>
          </a:xfrm>
          <a:prstGeom prst="rect">
            <a:avLst/>
          </a:prstGeom>
        </p:spPr>
      </p:pic>
      <p:sp>
        <p:nvSpPr>
          <p:cNvPr id="12" name="TextBox 11"/>
          <p:cNvSpPr txBox="1"/>
          <p:nvPr/>
        </p:nvSpPr>
        <p:spPr>
          <a:xfrm>
            <a:off x="4269059" y="2239515"/>
            <a:ext cx="4687372" cy="3416320"/>
          </a:xfrm>
          <a:prstGeom prst="rect">
            <a:avLst/>
          </a:prstGeom>
          <a:noFill/>
          <a:ln w="76200">
            <a:solidFill>
              <a:srgbClr val="006438"/>
            </a:solidFill>
          </a:ln>
        </p:spPr>
        <p:txBody>
          <a:bodyPr wrap="square" rtlCol="0">
            <a:spAutoFit/>
          </a:bodyPr>
          <a:lstStyle/>
          <a:p>
            <a:pPr algn="ctr"/>
            <a:r>
              <a:rPr lang="en-US" dirty="0">
                <a:solidFill>
                  <a:srgbClr val="006438"/>
                </a:solidFill>
                <a:latin typeface="Helvetica LT Std Black" panose="020B0904030502020204" pitchFamily="34" charset="0"/>
                <a:ea typeface="Tahoma" panose="020B0604030504040204" pitchFamily="34" charset="0"/>
                <a:cs typeface="Tahoma" panose="020B0604030504040204" pitchFamily="34" charset="0"/>
              </a:rPr>
              <a:t>Georgia is the only state to offer a CTSO serving students with disabilities enrolled in CTAE programs.</a:t>
            </a:r>
          </a:p>
          <a:p>
            <a:pPr algn="ctr"/>
            <a:endParaRPr lang="en-US" dirty="0">
              <a:solidFill>
                <a:srgbClr val="006438"/>
              </a:solidFill>
              <a:latin typeface="Helvetica LT Std Black" panose="020B0904030502020204" pitchFamily="34" charset="0"/>
              <a:ea typeface="Tahoma" panose="020B0604030504040204" pitchFamily="34" charset="0"/>
              <a:cs typeface="Tahoma" panose="020B0604030504040204" pitchFamily="34" charset="0"/>
            </a:endParaRPr>
          </a:p>
          <a:p>
            <a:pPr algn="ctr"/>
            <a:r>
              <a:rPr lang="en-US" dirty="0">
                <a:solidFill>
                  <a:srgbClr val="006438"/>
                </a:solidFill>
                <a:latin typeface="Helvetica LT Std Black" panose="020B0904030502020204" pitchFamily="34" charset="0"/>
                <a:ea typeface="Tahoma" panose="020B0604030504040204" pitchFamily="34" charset="0"/>
                <a:cs typeface="Tahoma" panose="020B0604030504040204" pitchFamily="34" charset="0"/>
              </a:rPr>
              <a:t>Serving 4,000 students in 70+ programs.</a:t>
            </a:r>
          </a:p>
          <a:p>
            <a:pPr algn="ctr"/>
            <a:endParaRPr lang="en-US" dirty="0">
              <a:solidFill>
                <a:srgbClr val="006438"/>
              </a:solidFill>
              <a:latin typeface="Helvetica LT Std Black" panose="020B0904030502020204" pitchFamily="34" charset="0"/>
              <a:ea typeface="Tahoma" panose="020B0604030504040204" pitchFamily="34" charset="0"/>
              <a:cs typeface="Tahoma" panose="020B0604030504040204" pitchFamily="34" charset="0"/>
            </a:endParaRPr>
          </a:p>
          <a:p>
            <a:pPr lvl="0" algn="ctr"/>
            <a:r>
              <a:rPr lang="en-US" dirty="0">
                <a:solidFill>
                  <a:srgbClr val="006438"/>
                </a:solidFill>
                <a:latin typeface="Helvetica LT Std Black" panose="020B0904030502020204" pitchFamily="34" charset="0"/>
                <a:ea typeface="Tahoma" panose="020B0604030504040204" pitchFamily="34" charset="0"/>
                <a:cs typeface="Tahoma" panose="020B0604030504040204" pitchFamily="34" charset="0"/>
              </a:rPr>
              <a:t>2016 graduation rate for CTI students is 90% </a:t>
            </a:r>
            <a:r>
              <a:rPr lang="en-US" i="1" dirty="0">
                <a:solidFill>
                  <a:srgbClr val="006438"/>
                </a:solidFill>
                <a:latin typeface="Helvetica LT Std Black" panose="020B0904030502020204" pitchFamily="34" charset="0"/>
                <a:ea typeface="Tahoma" panose="020B0604030504040204" pitchFamily="34" charset="0"/>
                <a:cs typeface="Tahoma" panose="020B0604030504040204" pitchFamily="34" charset="0"/>
              </a:rPr>
              <a:t>(state rate of 36.5% for students with disabilities)</a:t>
            </a:r>
          </a:p>
        </p:txBody>
      </p:sp>
      <p:sp>
        <p:nvSpPr>
          <p:cNvPr id="13" name="TextBox 2"/>
          <p:cNvSpPr txBox="1">
            <a:spLocks noChangeArrowheads="1"/>
          </p:cNvSpPr>
          <p:nvPr/>
        </p:nvSpPr>
        <p:spPr bwMode="auto">
          <a:xfrm>
            <a:off x="4081346" y="-2452"/>
            <a:ext cx="5062654" cy="584775"/>
          </a:xfrm>
          <a:prstGeom prst="rect">
            <a:avLst/>
          </a:prstGeom>
          <a:solidFill>
            <a:srgbClr val="184B8D"/>
          </a:solidFill>
          <a:ln w="6350" cmpd="sng">
            <a:noFill/>
          </a:ln>
          <a:effectLst/>
        </p:spPr>
        <p:txBody>
          <a:bodyPr wrap="square">
            <a:spAutoFit/>
          </a:bodyPr>
          <a:lstStyle>
            <a:defPPr>
              <a:defRPr lang="en-US"/>
            </a:defPPr>
            <a:lvl1pPr algn="ctr">
              <a:spcBef>
                <a:spcPct val="50000"/>
              </a:spcBef>
              <a:defRPr sz="3200">
                <a:solidFill>
                  <a:schemeClr val="bg1"/>
                </a:solidFill>
                <a:latin typeface="Helvetica LT Std Black" panose="020B0904030502020204" pitchFamily="34" charset="0"/>
                <a:cs typeface="Arial" panose="020B0604020202020204" pitchFamily="34" charset="0"/>
              </a:defRPr>
            </a:lvl1pPr>
            <a:lvl2pPr marL="742950" indent="-285750">
              <a:defRPr>
                <a:latin typeface="Constantia" pitchFamily="18" charset="0"/>
                <a:cs typeface="Arial" charset="0"/>
              </a:defRPr>
            </a:lvl2pPr>
            <a:lvl3pPr marL="1143000" indent="-228600">
              <a:defRPr>
                <a:latin typeface="Constantia" pitchFamily="18" charset="0"/>
                <a:cs typeface="Arial" charset="0"/>
              </a:defRPr>
            </a:lvl3pPr>
            <a:lvl4pPr marL="1600200" indent="-228600">
              <a:defRPr>
                <a:latin typeface="Constantia" pitchFamily="18" charset="0"/>
                <a:cs typeface="Arial" charset="0"/>
              </a:defRPr>
            </a:lvl4pPr>
            <a:lvl5pPr marL="2057400" indent="-228600">
              <a:defRPr>
                <a:latin typeface="Constantia" pitchFamily="18" charset="0"/>
                <a:cs typeface="Arial" charset="0"/>
              </a:defRPr>
            </a:lvl5pPr>
            <a:lvl6pPr marL="2514600" indent="-228600" fontAlgn="base">
              <a:spcBef>
                <a:spcPct val="0"/>
              </a:spcBef>
              <a:spcAft>
                <a:spcPct val="0"/>
              </a:spcAft>
              <a:defRPr>
                <a:latin typeface="Constantia" pitchFamily="18" charset="0"/>
                <a:cs typeface="Arial" charset="0"/>
              </a:defRPr>
            </a:lvl6pPr>
            <a:lvl7pPr marL="2971800" indent="-228600" fontAlgn="base">
              <a:spcBef>
                <a:spcPct val="0"/>
              </a:spcBef>
              <a:spcAft>
                <a:spcPct val="0"/>
              </a:spcAft>
              <a:defRPr>
                <a:latin typeface="Constantia" pitchFamily="18" charset="0"/>
                <a:cs typeface="Arial" charset="0"/>
              </a:defRPr>
            </a:lvl7pPr>
            <a:lvl8pPr marL="3429000" indent="-228600" fontAlgn="base">
              <a:spcBef>
                <a:spcPct val="0"/>
              </a:spcBef>
              <a:spcAft>
                <a:spcPct val="0"/>
              </a:spcAft>
              <a:defRPr>
                <a:latin typeface="Constantia" pitchFamily="18" charset="0"/>
                <a:cs typeface="Arial" charset="0"/>
              </a:defRPr>
            </a:lvl8pPr>
            <a:lvl9pPr marL="3886200" indent="-228600" fontAlgn="base">
              <a:spcBef>
                <a:spcPct val="0"/>
              </a:spcBef>
              <a:spcAft>
                <a:spcPct val="0"/>
              </a:spcAft>
              <a:defRPr>
                <a:latin typeface="Constantia" pitchFamily="18" charset="0"/>
                <a:cs typeface="Arial" charset="0"/>
              </a:defRPr>
            </a:lvl9pPr>
          </a:lstStyle>
          <a:p>
            <a:r>
              <a:rPr lang="en-US" altLang="en-US" dirty="0"/>
              <a:t>Founded in 1975</a:t>
            </a:r>
          </a:p>
        </p:txBody>
      </p:sp>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l="-5846" t="1872" r="5846" b="12158"/>
          <a:stretch/>
        </p:blipFill>
        <p:spPr>
          <a:xfrm>
            <a:off x="581340" y="4357219"/>
            <a:ext cx="2853235" cy="2209192"/>
          </a:xfrm>
          <a:prstGeom prst="rect">
            <a:avLst/>
          </a:prstGeom>
        </p:spPr>
      </p:pic>
      <p:pic>
        <p:nvPicPr>
          <p:cNvPr id="15" name="Picture 14"/>
          <p:cNvPicPr/>
          <p:nvPr/>
        </p:nvPicPr>
        <p:blipFill>
          <a:blip r:embed="rId5" cstate="print">
            <a:extLst>
              <a:ext uri="{28A0092B-C50C-407E-A947-70E740481C1C}">
                <a14:useLocalDpi xmlns:a14="http://schemas.microsoft.com/office/drawing/2010/main" val="0"/>
              </a:ext>
            </a:extLst>
          </a:blip>
          <a:stretch>
            <a:fillRect/>
          </a:stretch>
        </p:blipFill>
        <p:spPr>
          <a:xfrm>
            <a:off x="719954" y="2239515"/>
            <a:ext cx="2714622" cy="1956043"/>
          </a:xfrm>
          <a:prstGeom prst="rect">
            <a:avLst/>
          </a:prstGeom>
        </p:spPr>
      </p:pic>
      <p:pic>
        <p:nvPicPr>
          <p:cNvPr id="17" name="Picture 16"/>
          <p:cNvPicPr/>
          <p:nvPr/>
        </p:nvPicPr>
        <p:blipFill>
          <a:blip r:embed="rId6" cstate="print">
            <a:extLst>
              <a:ext uri="{28A0092B-C50C-407E-A947-70E740481C1C}">
                <a14:useLocalDpi xmlns:a14="http://schemas.microsoft.com/office/drawing/2010/main" val="0"/>
              </a:ext>
            </a:extLst>
          </a:blip>
          <a:stretch>
            <a:fillRect/>
          </a:stretch>
        </p:blipFill>
        <p:spPr>
          <a:xfrm>
            <a:off x="719953" y="121811"/>
            <a:ext cx="2714623" cy="1956043"/>
          </a:xfrm>
          <a:prstGeom prst="rect">
            <a:avLst/>
          </a:prstGeom>
        </p:spPr>
      </p:pic>
    </p:spTree>
    <p:extLst>
      <p:ext uri="{BB962C8B-B14F-4D97-AF65-F5344CB8AC3E}">
        <p14:creationId xmlns:p14="http://schemas.microsoft.com/office/powerpoint/2010/main" val="6489101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nline Media 3" title="TRIMedia - Georgia CTSO - 2020 GA CTAE Appreciation Video">
            <a:hlinkClick r:id="" action="ppaction://media"/>
            <a:extLst>
              <a:ext uri="{FF2B5EF4-FFF2-40B4-BE49-F238E27FC236}">
                <a16:creationId xmlns:a16="http://schemas.microsoft.com/office/drawing/2014/main" id="{0D68E6A9-1EC2-40E1-93B2-9BB80F9B1000}"/>
              </a:ext>
            </a:extLst>
          </p:cNvPr>
          <p:cNvPicPr>
            <a:picLocks noRot="1" noChangeAspect="1"/>
          </p:cNvPicPr>
          <p:nvPr>
            <a:videoFile r:link="rId1"/>
          </p:nvPr>
        </p:nvPicPr>
        <p:blipFill>
          <a:blip r:embed="rId3"/>
          <a:stretch>
            <a:fillRect/>
          </a:stretch>
        </p:blipFill>
        <p:spPr>
          <a:xfrm>
            <a:off x="872378" y="796066"/>
            <a:ext cx="7938135" cy="4472189"/>
          </a:xfrm>
          <a:prstGeom prst="rect">
            <a:avLst/>
          </a:prstGeom>
        </p:spPr>
      </p:pic>
    </p:spTree>
    <p:extLst>
      <p:ext uri="{BB962C8B-B14F-4D97-AF65-F5344CB8AC3E}">
        <p14:creationId xmlns:p14="http://schemas.microsoft.com/office/powerpoint/2010/main" val="3080557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5822156" y="4619990"/>
            <a:ext cx="3321843" cy="2265363"/>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2678723" cy="1774220"/>
          </a:xfrm>
          <a:prstGeom prst="rect">
            <a:avLst/>
          </a:prstGeom>
        </p:spPr>
      </p:pic>
      <p:pic>
        <p:nvPicPr>
          <p:cNvPr id="17" name="Picture 16"/>
          <p:cNvPicPr>
            <a:picLocks noChangeAspect="1"/>
          </p:cNvPicPr>
          <p:nvPr/>
        </p:nvPicPr>
        <p:blipFill rotWithShape="1">
          <a:blip r:embed="rId5" cstate="print">
            <a:extLst>
              <a:ext uri="{28A0092B-C50C-407E-A947-70E740481C1C}">
                <a14:useLocalDpi xmlns:a14="http://schemas.microsoft.com/office/drawing/2010/main" val="0"/>
              </a:ext>
            </a:extLst>
          </a:blip>
          <a:srcRect l="3333" t="2788" r="11154"/>
          <a:stretch/>
        </p:blipFill>
        <p:spPr>
          <a:xfrm>
            <a:off x="0" y="4770124"/>
            <a:ext cx="2862627" cy="2087875"/>
          </a:xfrm>
          <a:prstGeom prst="rect">
            <a:avLst/>
          </a:prstGeom>
        </p:spPr>
      </p:pic>
      <p:pic>
        <p:nvPicPr>
          <p:cNvPr id="18" name="Picture 17"/>
          <p:cNvPicPr>
            <a:picLocks noChangeAspect="1"/>
          </p:cNvPicPr>
          <p:nvPr/>
        </p:nvPicPr>
        <p:blipFill rotWithShape="1">
          <a:blip r:embed="rId6" cstate="print">
            <a:extLst>
              <a:ext uri="{28A0092B-C50C-407E-A947-70E740481C1C}">
                <a14:useLocalDpi xmlns:a14="http://schemas.microsoft.com/office/drawing/2010/main" val="0"/>
              </a:ext>
            </a:extLst>
          </a:blip>
          <a:srcRect l="14048" t="9711" r="20512" b="10480"/>
          <a:stretch/>
        </p:blipFill>
        <p:spPr>
          <a:xfrm>
            <a:off x="6707237" y="0"/>
            <a:ext cx="2436763" cy="1981200"/>
          </a:xfrm>
          <a:prstGeom prst="rect">
            <a:avLst/>
          </a:prstGeom>
        </p:spPr>
      </p:pic>
      <p:pic>
        <p:nvPicPr>
          <p:cNvPr id="22" name="Picture 2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67" y="1774220"/>
            <a:ext cx="2749955" cy="2028092"/>
          </a:xfrm>
          <a:prstGeom prst="rect">
            <a:avLst/>
          </a:prstGeom>
        </p:spPr>
      </p:pic>
      <p:pic>
        <p:nvPicPr>
          <p:cNvPr id="25" name="Picture 2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672861" y="0"/>
            <a:ext cx="2403231" cy="1802423"/>
          </a:xfrm>
          <a:prstGeom prst="rect">
            <a:avLst/>
          </a:prstGeom>
        </p:spPr>
      </p:pic>
      <p:pic>
        <p:nvPicPr>
          <p:cNvPr id="26" name="Picture 2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400800" y="3012098"/>
            <a:ext cx="2743200" cy="1828800"/>
          </a:xfrm>
          <a:prstGeom prst="rect">
            <a:avLst/>
          </a:prstGeom>
        </p:spPr>
      </p:pic>
      <p:pic>
        <p:nvPicPr>
          <p:cNvPr id="27" name="Picture 26"/>
          <p:cNvPicPr>
            <a:picLocks noChangeAspect="1"/>
          </p:cNvPicPr>
          <p:nvPr/>
        </p:nvPicPr>
        <p:blipFill rotWithShape="1">
          <a:blip r:embed="rId10" cstate="print">
            <a:extLst>
              <a:ext uri="{28A0092B-C50C-407E-A947-70E740481C1C}">
                <a14:useLocalDpi xmlns:a14="http://schemas.microsoft.com/office/drawing/2010/main" val="0"/>
              </a:ext>
            </a:extLst>
          </a:blip>
          <a:srcRect t="13417"/>
          <a:stretch/>
        </p:blipFill>
        <p:spPr>
          <a:xfrm>
            <a:off x="4539761" y="1515868"/>
            <a:ext cx="2594094" cy="1684532"/>
          </a:xfrm>
          <a:prstGeom prst="rect">
            <a:avLst/>
          </a:prstGeom>
        </p:spPr>
      </p:pic>
      <p:pic>
        <p:nvPicPr>
          <p:cNvPr id="28" name="Picture 27"/>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442062" y="2839915"/>
            <a:ext cx="2822331" cy="1881554"/>
          </a:xfrm>
          <a:prstGeom prst="rect">
            <a:avLst/>
          </a:prstGeom>
        </p:spPr>
      </p:pic>
      <p:pic>
        <p:nvPicPr>
          <p:cNvPr id="29" name="Picture 28"/>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967" y="3200400"/>
            <a:ext cx="1695450" cy="1695450"/>
          </a:xfrm>
          <a:prstGeom prst="rect">
            <a:avLst/>
          </a:prstGeom>
        </p:spPr>
      </p:pic>
      <p:pic>
        <p:nvPicPr>
          <p:cNvPr id="30" name="Picture 29"/>
          <p:cNvPicPr>
            <a:picLocks noChangeAspect="1"/>
          </p:cNvPicPr>
          <p:nvPr/>
        </p:nvPicPr>
        <p:blipFill rotWithShape="1">
          <a:blip r:embed="rId13" cstate="print">
            <a:extLst>
              <a:ext uri="{28A0092B-C50C-407E-A947-70E740481C1C}">
                <a14:useLocalDpi xmlns:a14="http://schemas.microsoft.com/office/drawing/2010/main" val="0"/>
              </a:ext>
            </a:extLst>
          </a:blip>
          <a:srcRect l="20081" t="29203" r="32564" b="8548"/>
          <a:stretch/>
        </p:blipFill>
        <p:spPr>
          <a:xfrm>
            <a:off x="5076091" y="-1"/>
            <a:ext cx="1631145" cy="1608097"/>
          </a:xfrm>
          <a:prstGeom prst="rect">
            <a:avLst/>
          </a:prstGeom>
        </p:spPr>
      </p:pic>
      <p:pic>
        <p:nvPicPr>
          <p:cNvPr id="31" name="Picture 30"/>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2625968" y="4381500"/>
            <a:ext cx="2133789" cy="2103603"/>
          </a:xfrm>
          <a:prstGeom prst="rect">
            <a:avLst/>
          </a:prstGeom>
          <a:scene3d>
            <a:camera prst="orthographicFront">
              <a:rot lat="300000" lon="21299997" rev="5400000"/>
            </a:camera>
            <a:lightRig rig="threePt" dir="t"/>
          </a:scene3d>
        </p:spPr>
      </p:pic>
      <p:pic>
        <p:nvPicPr>
          <p:cNvPr id="33" name="Picture 32"/>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3933093" y="5482490"/>
            <a:ext cx="2063262" cy="1375509"/>
          </a:xfrm>
          <a:prstGeom prst="rect">
            <a:avLst/>
          </a:prstGeom>
        </p:spPr>
      </p:pic>
      <p:pic>
        <p:nvPicPr>
          <p:cNvPr id="34" name="Picture 33"/>
          <p:cNvPicPr>
            <a:picLocks noChangeAspect="1"/>
          </p:cNvPicPr>
          <p:nvPr/>
        </p:nvPicPr>
        <p:blipFill rotWithShape="1">
          <a:blip r:embed="rId16" cstate="print">
            <a:extLst>
              <a:ext uri="{28A0092B-C50C-407E-A947-70E740481C1C}">
                <a14:useLocalDpi xmlns:a14="http://schemas.microsoft.com/office/drawing/2010/main" val="0"/>
              </a:ext>
            </a:extLst>
          </a:blip>
          <a:srcRect t="16582" r="26649" b="3589"/>
          <a:stretch/>
        </p:blipFill>
        <p:spPr>
          <a:xfrm>
            <a:off x="7133854" y="1740032"/>
            <a:ext cx="2010145" cy="1614435"/>
          </a:xfrm>
          <a:prstGeom prst="rect">
            <a:avLst/>
          </a:prstGeom>
        </p:spPr>
      </p:pic>
      <p:pic>
        <p:nvPicPr>
          <p:cNvPr id="35" name="Picture 34"/>
          <p:cNvPicPr>
            <a:picLocks noChangeAspect="1"/>
          </p:cNvPicPr>
          <p:nvPr/>
        </p:nvPicPr>
        <p:blipFill rotWithShape="1">
          <a:blip r:embed="rId17" cstate="print">
            <a:extLst>
              <a:ext uri="{28A0092B-C50C-407E-A947-70E740481C1C}">
                <a14:useLocalDpi xmlns:a14="http://schemas.microsoft.com/office/drawing/2010/main" val="0"/>
              </a:ext>
            </a:extLst>
          </a:blip>
          <a:srcRect l="627" t="10830" r="16780" b="-1087"/>
          <a:stretch/>
        </p:blipFill>
        <p:spPr>
          <a:xfrm>
            <a:off x="4759757" y="3200400"/>
            <a:ext cx="1826181" cy="2362200"/>
          </a:xfrm>
          <a:prstGeom prst="rect">
            <a:avLst/>
          </a:prstGeom>
        </p:spPr>
      </p:pic>
      <p:pic>
        <p:nvPicPr>
          <p:cNvPr id="36" name="Picture 35"/>
          <p:cNvPicPr>
            <a:picLocks noChangeAspect="1"/>
          </p:cNvPicPr>
          <p:nvPr/>
        </p:nvPicPr>
        <p:blipFill rotWithShape="1">
          <a:blip r:embed="rId18" cstate="print">
            <a:extLst>
              <a:ext uri="{28A0092B-C50C-407E-A947-70E740481C1C}">
                <a14:useLocalDpi xmlns:a14="http://schemas.microsoft.com/office/drawing/2010/main" val="0"/>
              </a:ext>
            </a:extLst>
          </a:blip>
          <a:srcRect l="17180" t="22104" r="25320" b="18034"/>
          <a:stretch/>
        </p:blipFill>
        <p:spPr>
          <a:xfrm>
            <a:off x="2862627" y="5814061"/>
            <a:ext cx="1173594" cy="916356"/>
          </a:xfrm>
          <a:prstGeom prst="rect">
            <a:avLst/>
          </a:prstGeom>
          <a:scene3d>
            <a:camera prst="orthographicFront">
              <a:rot lat="0" lon="0" rev="16200000"/>
            </a:camera>
            <a:lightRig rig="threePt" dir="t"/>
          </a:scene3d>
        </p:spPr>
      </p:pic>
      <p:pic>
        <p:nvPicPr>
          <p:cNvPr id="37" name="Picture 36"/>
          <p:cNvPicPr>
            <a:picLocks noChangeAspect="1"/>
          </p:cNvPicPr>
          <p:nvPr/>
        </p:nvPicPr>
        <p:blipFill rotWithShape="1">
          <a:blip r:embed="rId19" cstate="print">
            <a:extLst>
              <a:ext uri="{28A0092B-C50C-407E-A947-70E740481C1C}">
                <a14:useLocalDpi xmlns:a14="http://schemas.microsoft.com/office/drawing/2010/main" val="0"/>
              </a:ext>
            </a:extLst>
          </a:blip>
          <a:srcRect l="3205" t="11678" r="23590" b="28585"/>
          <a:stretch/>
        </p:blipFill>
        <p:spPr>
          <a:xfrm>
            <a:off x="2509205" y="1577567"/>
            <a:ext cx="2068565" cy="1264463"/>
          </a:xfrm>
          <a:prstGeom prst="rect">
            <a:avLst/>
          </a:prstGeom>
        </p:spPr>
      </p:pic>
      <p:pic>
        <p:nvPicPr>
          <p:cNvPr id="38" name="Picture 37"/>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1700417" y="3780692"/>
            <a:ext cx="1431313" cy="1073485"/>
          </a:xfrm>
          <a:prstGeom prst="rect">
            <a:avLst/>
          </a:prstGeom>
        </p:spPr>
      </p:pic>
    </p:spTree>
    <p:extLst>
      <p:ext uri="{BB962C8B-B14F-4D97-AF65-F5344CB8AC3E}">
        <p14:creationId xmlns:p14="http://schemas.microsoft.com/office/powerpoint/2010/main" val="268799684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09601" y="-819974"/>
            <a:ext cx="8534399" cy="2000548"/>
          </a:xfrm>
          <a:prstGeom prst="rect">
            <a:avLst/>
          </a:prstGeom>
          <a:noFill/>
        </p:spPr>
        <p:txBody>
          <a:bodyPr wrap="square" rtlCol="0">
            <a:spAutoFit/>
          </a:bodyPr>
          <a:lstStyle/>
          <a:p>
            <a:r>
              <a:rPr lang="en-US" sz="3600" dirty="0">
                <a:solidFill>
                  <a:schemeClr val="bg1"/>
                </a:solidFill>
              </a:rPr>
              <a:t>			</a:t>
            </a:r>
            <a:r>
              <a:rPr lang="en-US" sz="8800" dirty="0">
                <a:solidFill>
                  <a:srgbClr val="008162"/>
                </a:solidFill>
                <a:hlinkClick r:id="rId3">
                  <a:extLst>
                    <a:ext uri="{A12FA001-AC4F-418D-AE19-62706E023703}">
                      <ahyp:hlinkClr xmlns:ahyp="http://schemas.microsoft.com/office/drawing/2018/hyperlinkcolor" val="tx"/>
                    </a:ext>
                  </a:extLst>
                </a:hlinkClick>
              </a:rPr>
              <a:t>www.gactso.org</a:t>
            </a:r>
            <a:endParaRPr lang="en-US" sz="8800" dirty="0">
              <a:solidFill>
                <a:srgbClr val="008162"/>
              </a:solidFill>
            </a:endParaRPr>
          </a:p>
        </p:txBody>
      </p:sp>
      <p:sp>
        <p:nvSpPr>
          <p:cNvPr id="12" name="TextBox 11"/>
          <p:cNvSpPr txBox="1"/>
          <p:nvPr/>
        </p:nvSpPr>
        <p:spPr>
          <a:xfrm>
            <a:off x="951739" y="1180574"/>
            <a:ext cx="7773161" cy="2246769"/>
          </a:xfrm>
          <a:prstGeom prst="rect">
            <a:avLst/>
          </a:prstGeom>
          <a:noFill/>
        </p:spPr>
        <p:txBody>
          <a:bodyPr wrap="square" numCol="2" rtlCol="0">
            <a:spAutoFit/>
          </a:bodyPr>
          <a:lstStyle/>
          <a:p>
            <a:pPr marL="285750" indent="-285750">
              <a:buFont typeface="Arial" panose="020B0604020202020204" pitchFamily="34" charset="0"/>
              <a:buChar char="•"/>
            </a:pPr>
            <a:r>
              <a:rPr lang="en-US" sz="2000" dirty="0"/>
              <a:t>Portal to all CTSO Websites</a:t>
            </a:r>
          </a:p>
          <a:p>
            <a:pPr marL="285750" indent="-285750">
              <a:buFont typeface="Arial" panose="020B0604020202020204" pitchFamily="34" charset="0"/>
              <a:buChar char="•"/>
            </a:pPr>
            <a:r>
              <a:rPr lang="en-US" sz="2000" dirty="0"/>
              <a:t>Membership Chart</a:t>
            </a:r>
          </a:p>
          <a:p>
            <a:pPr marL="285750" indent="-285750">
              <a:buFont typeface="Arial" panose="020B0604020202020204" pitchFamily="34" charset="0"/>
              <a:buChar char="•"/>
            </a:pPr>
            <a:r>
              <a:rPr lang="en-US" sz="2000" dirty="0"/>
              <a:t>CTSO Information Guide</a:t>
            </a:r>
          </a:p>
          <a:p>
            <a:pPr marL="285750" indent="-285750">
              <a:buFont typeface="Arial" panose="020B0604020202020204" pitchFamily="34" charset="0"/>
              <a:buChar char="•"/>
            </a:pPr>
            <a:r>
              <a:rPr lang="en-US" sz="2000" dirty="0"/>
              <a:t>Administrators Guide to CTSOs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endParaRPr lang="en-US" sz="2000" dirty="0"/>
          </a:p>
          <a:p>
            <a:endParaRPr lang="en-US" sz="2000" dirty="0"/>
          </a:p>
          <a:p>
            <a:pPr marL="285750" indent="-285750">
              <a:buFont typeface="Arial" panose="020B0604020202020204" pitchFamily="34" charset="0"/>
              <a:buChar char="•"/>
            </a:pPr>
            <a:r>
              <a:rPr lang="en-US" sz="2000" dirty="0"/>
              <a:t>CTSO  Competitive Events Alignment (being updated)</a:t>
            </a:r>
          </a:p>
          <a:p>
            <a:pPr marL="285750" indent="-285750">
              <a:buFont typeface="Arial" panose="020B0604020202020204" pitchFamily="34" charset="0"/>
              <a:buChar char="•"/>
            </a:pPr>
            <a:r>
              <a:rPr lang="en-US" sz="2000" dirty="0"/>
              <a:t>Master Calendar</a:t>
            </a:r>
          </a:p>
          <a:p>
            <a:pPr marL="285750" indent="-285750">
              <a:buFont typeface="Arial" panose="020B0604020202020204" pitchFamily="34" charset="0"/>
              <a:buChar char="•"/>
            </a:pPr>
            <a:r>
              <a:rPr lang="en-US" sz="2000" dirty="0"/>
              <a:t>Champions/Brag Sheets</a:t>
            </a:r>
          </a:p>
        </p:txBody>
      </p:sp>
      <p:pic>
        <p:nvPicPr>
          <p:cNvPr id="15" name="Picture 14">
            <a:extLst>
              <a:ext uri="{FF2B5EF4-FFF2-40B4-BE49-F238E27FC236}">
                <a16:creationId xmlns:a16="http://schemas.microsoft.com/office/drawing/2014/main" id="{2324F309-A111-45D6-A0A7-83F64834FB8A}"/>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1624146" y="2466975"/>
            <a:ext cx="5895708" cy="3944395"/>
          </a:xfrm>
          <a:prstGeom prst="rect">
            <a:avLst/>
          </a:prstGeom>
        </p:spPr>
      </p:pic>
    </p:spTree>
    <p:extLst>
      <p:ext uri="{BB962C8B-B14F-4D97-AF65-F5344CB8AC3E}">
        <p14:creationId xmlns:p14="http://schemas.microsoft.com/office/powerpoint/2010/main" val="209954263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8D5216-1A61-46CB-B37C-201ADF74D30B}"/>
              </a:ext>
            </a:extLst>
          </p:cNvPr>
          <p:cNvSpPr>
            <a:spLocks noGrp="1"/>
          </p:cNvSpPr>
          <p:nvPr>
            <p:ph type="title"/>
          </p:nvPr>
        </p:nvSpPr>
        <p:spPr/>
        <p:txBody>
          <a:bodyPr>
            <a:normAutofit/>
          </a:bodyPr>
          <a:lstStyle/>
          <a:p>
            <a:r>
              <a:rPr lang="en-US" sz="5400" dirty="0"/>
              <a:t>Program of Work</a:t>
            </a:r>
          </a:p>
        </p:txBody>
      </p:sp>
      <p:sp>
        <p:nvSpPr>
          <p:cNvPr id="3" name="Subtitle 2">
            <a:extLst>
              <a:ext uri="{FF2B5EF4-FFF2-40B4-BE49-F238E27FC236}">
                <a16:creationId xmlns:a16="http://schemas.microsoft.com/office/drawing/2014/main" id="{5EFEF9BD-51D1-41BC-82EB-1D2CC356D6EC}"/>
              </a:ext>
            </a:extLst>
          </p:cNvPr>
          <p:cNvSpPr>
            <a:spLocks noGrp="1"/>
          </p:cNvSpPr>
          <p:nvPr>
            <p:ph type="body" sz="quarter" idx="13"/>
          </p:nvPr>
        </p:nvSpPr>
        <p:spPr>
          <a:xfrm>
            <a:off x="2276475" y="2562225"/>
            <a:ext cx="7215239" cy="2205220"/>
          </a:xfrm>
        </p:spPr>
        <p:txBody>
          <a:bodyPr>
            <a:normAutofit/>
          </a:bodyPr>
          <a:lstStyle/>
          <a:p>
            <a:r>
              <a:rPr lang="en-US" sz="4000" dirty="0"/>
              <a:t>Instructor</a:t>
            </a:r>
          </a:p>
          <a:p>
            <a:r>
              <a:rPr lang="en-US" sz="4000" dirty="0"/>
              <a:t>Vs. </a:t>
            </a:r>
          </a:p>
          <a:p>
            <a:r>
              <a:rPr lang="en-US" sz="4000" dirty="0"/>
              <a:t>Chapter</a:t>
            </a:r>
          </a:p>
        </p:txBody>
      </p:sp>
    </p:spTree>
    <p:extLst>
      <p:ext uri="{BB962C8B-B14F-4D97-AF65-F5344CB8AC3E}">
        <p14:creationId xmlns:p14="http://schemas.microsoft.com/office/powerpoint/2010/main" val="116706629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Content Placeholder 2"/>
          <p:cNvSpPr>
            <a:spLocks noGrp="1"/>
          </p:cNvSpPr>
          <p:nvPr>
            <p:ph idx="1"/>
          </p:nvPr>
        </p:nvSpPr>
        <p:spPr>
          <a:xfrm>
            <a:off x="699117" y="84061"/>
            <a:ext cx="8382000" cy="6689878"/>
          </a:xfrm>
        </p:spPr>
        <p:txBody>
          <a:bodyPr>
            <a:normAutofit fontScale="32500" lnSpcReduction="20000"/>
          </a:bodyPr>
          <a:lstStyle/>
          <a:p>
            <a:pPr marL="0" indent="0">
              <a:buNone/>
            </a:pPr>
            <a:r>
              <a:rPr lang="en-US" altLang="en-US" sz="6400" b="1" dirty="0">
                <a:solidFill>
                  <a:srgbClr val="002060"/>
                </a:solidFill>
                <a:latin typeface="Tahoma" panose="020B0604030504040204" pitchFamily="34" charset="0"/>
                <a:ea typeface="Tahoma" panose="020B0604030504040204" pitchFamily="34" charset="0"/>
                <a:cs typeface="Tahoma" panose="020B0604030504040204" pitchFamily="34" charset="0"/>
              </a:rPr>
              <a:t>Professional Development</a:t>
            </a:r>
            <a:endParaRPr lang="en-US" altLang="en-US" sz="6400" dirty="0">
              <a:solidFill>
                <a:srgbClr val="002060"/>
              </a:solidFill>
              <a:latin typeface="Tahoma" panose="020B0604030504040204" pitchFamily="34" charset="0"/>
              <a:ea typeface="Tahoma" panose="020B0604030504040204" pitchFamily="34" charset="0"/>
              <a:cs typeface="Tahoma" panose="020B0604030504040204" pitchFamily="34" charset="0"/>
            </a:endParaRPr>
          </a:p>
          <a:p>
            <a:pPr>
              <a:buFontTx/>
              <a:buNone/>
            </a:pPr>
            <a:r>
              <a:rPr lang="en-US" altLang="en-US" sz="6400" dirty="0">
                <a:solidFill>
                  <a:srgbClr val="002060"/>
                </a:solidFill>
                <a:latin typeface="Tahoma" panose="020B0604030504040204" pitchFamily="34" charset="0"/>
                <a:ea typeface="Tahoma" panose="020B0604030504040204" pitchFamily="34" charset="0"/>
                <a:cs typeface="Tahoma" panose="020B0604030504040204" pitchFamily="34" charset="0"/>
              </a:rPr>
              <a:t>	Activities that help students learn leadership and work-related skills</a:t>
            </a:r>
          </a:p>
          <a:p>
            <a:pPr lvl="1">
              <a:buFont typeface="Arial" pitchFamily="34" charset="0"/>
              <a:buChar char="•"/>
            </a:pPr>
            <a:r>
              <a:rPr lang="en-US" altLang="en-US" sz="6400" dirty="0">
                <a:solidFill>
                  <a:srgbClr val="002060"/>
                </a:solidFill>
                <a:latin typeface="Tahoma" panose="020B0604030504040204" pitchFamily="34" charset="0"/>
                <a:ea typeface="Tahoma" panose="020B0604030504040204" pitchFamily="34" charset="0"/>
                <a:cs typeface="Tahoma" panose="020B0604030504040204" pitchFamily="34" charset="0"/>
              </a:rPr>
              <a:t>Hosting an industry guest speaker, attend a local government meeting, attend a college fair at a CTSO conference, competitions</a:t>
            </a:r>
          </a:p>
          <a:p>
            <a:pPr marL="0" indent="0">
              <a:buNone/>
            </a:pPr>
            <a:r>
              <a:rPr lang="en-US" altLang="en-US" sz="6400" b="1" dirty="0">
                <a:solidFill>
                  <a:srgbClr val="002060"/>
                </a:solidFill>
                <a:latin typeface="Tahoma" panose="020B0604030504040204" pitchFamily="34" charset="0"/>
                <a:ea typeface="Tahoma" panose="020B0604030504040204" pitchFamily="34" charset="0"/>
                <a:cs typeface="Tahoma" panose="020B0604030504040204" pitchFamily="34" charset="0"/>
              </a:rPr>
              <a:t>Employability</a:t>
            </a:r>
            <a:endParaRPr lang="en-US" altLang="en-US" sz="6400" dirty="0">
              <a:solidFill>
                <a:srgbClr val="002060"/>
              </a:solidFill>
              <a:latin typeface="Tahoma" panose="020B0604030504040204" pitchFamily="34" charset="0"/>
              <a:ea typeface="Tahoma" panose="020B0604030504040204" pitchFamily="34" charset="0"/>
              <a:cs typeface="Tahoma" panose="020B0604030504040204" pitchFamily="34" charset="0"/>
            </a:endParaRPr>
          </a:p>
          <a:p>
            <a:pPr>
              <a:buFontTx/>
              <a:buNone/>
            </a:pPr>
            <a:r>
              <a:rPr lang="en-US" altLang="en-US" sz="6400" dirty="0">
                <a:solidFill>
                  <a:srgbClr val="002060"/>
                </a:solidFill>
                <a:latin typeface="Tahoma" panose="020B0604030504040204" pitchFamily="34" charset="0"/>
                <a:ea typeface="Tahoma" panose="020B0604030504040204" pitchFamily="34" charset="0"/>
                <a:cs typeface="Tahoma" panose="020B0604030504040204" pitchFamily="34" charset="0"/>
              </a:rPr>
              <a:t>	Activities that  increase members</a:t>
            </a:r>
            <a:r>
              <a:rPr lang="ja-JP" altLang="en-US" sz="6400" dirty="0">
                <a:solidFill>
                  <a:srgbClr val="002060"/>
                </a:solidFill>
                <a:latin typeface="Tahoma" panose="020B0604030504040204" pitchFamily="34" charset="0"/>
                <a:cs typeface="Tahoma" panose="020B0604030504040204" pitchFamily="34" charset="0"/>
              </a:rPr>
              <a:t>’</a:t>
            </a:r>
            <a:r>
              <a:rPr lang="en-US" altLang="ja-JP" sz="6400" dirty="0">
                <a:solidFill>
                  <a:srgbClr val="002060"/>
                </a:solidFill>
                <a:latin typeface="Tahoma" panose="020B0604030504040204" pitchFamily="34" charset="0"/>
                <a:ea typeface="Tahoma" panose="020B0604030504040204" pitchFamily="34" charset="0"/>
                <a:cs typeface="Tahoma" panose="020B0604030504040204" pitchFamily="34" charset="0"/>
              </a:rPr>
              <a:t> awareness of quality job practices, attitudes, opportunities for employer contact and eventual employment</a:t>
            </a:r>
          </a:p>
          <a:p>
            <a:pPr lvl="2"/>
            <a:r>
              <a:rPr lang="en-US" altLang="en-US" sz="6400" dirty="0">
                <a:solidFill>
                  <a:srgbClr val="002060"/>
                </a:solidFill>
                <a:latin typeface="Tahoma" panose="020B0604030504040204" pitchFamily="34" charset="0"/>
                <a:ea typeface="Tahoma" panose="020B0604030504040204" pitchFamily="34" charset="0"/>
                <a:cs typeface="Tahoma" panose="020B0604030504040204" pitchFamily="34" charset="0"/>
              </a:rPr>
              <a:t>Mock job interviews, résumé writing workshops, career fair at school</a:t>
            </a:r>
          </a:p>
          <a:p>
            <a:pPr marL="0" indent="0">
              <a:buNone/>
              <a:defRPr/>
            </a:pPr>
            <a:r>
              <a:rPr lang="en-US" sz="6400" b="1" dirty="0">
                <a:solidFill>
                  <a:srgbClr val="002060"/>
                </a:solidFill>
                <a:latin typeface="Tahoma" panose="020B0604030504040204" pitchFamily="34" charset="0"/>
                <a:ea typeface="Tahoma" panose="020B0604030504040204" pitchFamily="34" charset="0"/>
                <a:cs typeface="Tahoma" panose="020B0604030504040204" pitchFamily="34" charset="0"/>
              </a:rPr>
              <a:t>Community Service</a:t>
            </a:r>
            <a:endParaRPr lang="en-US" sz="6400" dirty="0">
              <a:solidFill>
                <a:srgbClr val="002060"/>
              </a:solidFill>
              <a:latin typeface="Tahoma" panose="020B0604030504040204" pitchFamily="34" charset="0"/>
              <a:ea typeface="Tahoma" panose="020B0604030504040204" pitchFamily="34" charset="0"/>
              <a:cs typeface="Tahoma" panose="020B0604030504040204" pitchFamily="34" charset="0"/>
            </a:endParaRPr>
          </a:p>
          <a:p>
            <a:pPr marL="400050" lvl="1" indent="0">
              <a:buFontTx/>
              <a:buNone/>
              <a:defRPr/>
            </a:pPr>
            <a:r>
              <a:rPr lang="en-US" sz="6400" dirty="0">
                <a:solidFill>
                  <a:srgbClr val="002060"/>
                </a:solidFill>
                <a:latin typeface="Tahoma" panose="020B0604030504040204" pitchFamily="34" charset="0"/>
                <a:ea typeface="Tahoma" panose="020B0604030504040204" pitchFamily="34" charset="0"/>
                <a:cs typeface="Tahoma" panose="020B0604030504040204" pitchFamily="34" charset="0"/>
              </a:rPr>
              <a:t>Activities that  improve the quality of our school and community</a:t>
            </a:r>
          </a:p>
          <a:p>
            <a:pPr lvl="1">
              <a:buFont typeface="Arial"/>
              <a:buChar char="•"/>
              <a:defRPr/>
            </a:pPr>
            <a:r>
              <a:rPr lang="en-US" sz="6400" dirty="0">
                <a:solidFill>
                  <a:srgbClr val="002060"/>
                </a:solidFill>
                <a:latin typeface="Tahoma" panose="020B0604030504040204" pitchFamily="34" charset="0"/>
                <a:ea typeface="Tahoma" panose="020B0604030504040204" pitchFamily="34" charset="0"/>
                <a:cs typeface="Tahoma" panose="020B0604030504040204" pitchFamily="34" charset="0"/>
              </a:rPr>
              <a:t>A local park cleanup event, collect canned food for local shelter, coat drive</a:t>
            </a:r>
          </a:p>
          <a:p>
            <a:pPr marL="0" indent="0">
              <a:buNone/>
            </a:pPr>
            <a:r>
              <a:rPr lang="en-US" altLang="en-US" sz="6400" b="1" dirty="0">
                <a:solidFill>
                  <a:srgbClr val="002060"/>
                </a:solidFill>
                <a:latin typeface="Tahoma" panose="020B0604030504040204" pitchFamily="34" charset="0"/>
                <a:ea typeface="Tahoma" panose="020B0604030504040204" pitchFamily="34" charset="0"/>
                <a:cs typeface="Tahoma" panose="020B0604030504040204" pitchFamily="34" charset="0"/>
              </a:rPr>
              <a:t>Fundraising</a:t>
            </a:r>
            <a:endParaRPr lang="en-US" altLang="en-US" sz="6400" dirty="0">
              <a:solidFill>
                <a:srgbClr val="002060"/>
              </a:solidFill>
              <a:latin typeface="Tahoma" panose="020B0604030504040204" pitchFamily="34" charset="0"/>
              <a:ea typeface="Tahoma" panose="020B0604030504040204" pitchFamily="34" charset="0"/>
              <a:cs typeface="Tahoma" panose="020B0604030504040204" pitchFamily="34" charset="0"/>
            </a:endParaRPr>
          </a:p>
          <a:p>
            <a:pPr>
              <a:buFontTx/>
              <a:buNone/>
            </a:pPr>
            <a:r>
              <a:rPr lang="en-US" altLang="en-US" sz="6400" dirty="0">
                <a:solidFill>
                  <a:srgbClr val="002060"/>
                </a:solidFill>
                <a:latin typeface="Tahoma" panose="020B0604030504040204" pitchFamily="34" charset="0"/>
                <a:ea typeface="Tahoma" panose="020B0604030504040204" pitchFamily="34" charset="0"/>
                <a:cs typeface="Tahoma" panose="020B0604030504040204" pitchFamily="34" charset="0"/>
              </a:rPr>
              <a:t>	Activities that raise the funds necessary for our chapters to operate</a:t>
            </a:r>
          </a:p>
          <a:p>
            <a:pPr lvl="1">
              <a:buFont typeface="Arial" pitchFamily="34" charset="0"/>
              <a:buChar char="•"/>
            </a:pPr>
            <a:endParaRPr lang="en-US" altLang="en-US" dirty="0">
              <a:solidFill>
                <a:srgbClr val="002060"/>
              </a:solidFill>
            </a:endParaRPr>
          </a:p>
          <a:p>
            <a:pPr>
              <a:buFontTx/>
              <a:buNone/>
            </a:pPr>
            <a:endParaRPr lang="en-US" altLang="en-US" sz="2800" dirty="0">
              <a:solidFill>
                <a:srgbClr val="002060"/>
              </a:solidFill>
            </a:endParaRPr>
          </a:p>
          <a:p>
            <a:pPr>
              <a:buFontTx/>
              <a:buNone/>
            </a:pPr>
            <a:endParaRPr lang="en-US" altLang="en-US" sz="2800" dirty="0">
              <a:solidFill>
                <a:srgbClr val="002060"/>
              </a:solidFill>
            </a:endParaRPr>
          </a:p>
          <a:p>
            <a:pPr lvl="1">
              <a:buFont typeface="Arial"/>
              <a:buChar char="•"/>
              <a:defRPr/>
            </a:pPr>
            <a:endParaRPr lang="en-US" dirty="0">
              <a:solidFill>
                <a:srgbClr val="002060"/>
              </a:solidFill>
              <a:ea typeface="MS PGothic" charset="0"/>
            </a:endParaRPr>
          </a:p>
          <a:p>
            <a:pPr lvl="2"/>
            <a:endParaRPr lang="en-US" altLang="en-US" sz="2000" dirty="0">
              <a:solidFill>
                <a:srgbClr val="002060"/>
              </a:solidFill>
            </a:endParaRPr>
          </a:p>
          <a:p>
            <a:pPr marL="457200" lvl="1" indent="0">
              <a:buNone/>
            </a:pPr>
            <a:endParaRPr lang="en-US" altLang="en-US" sz="2400" dirty="0">
              <a:solidFill>
                <a:srgbClr val="002060"/>
              </a:solidFill>
            </a:endParaRPr>
          </a:p>
          <a:p>
            <a:pPr>
              <a:buFontTx/>
              <a:buNone/>
            </a:pPr>
            <a:endParaRPr lang="en-US" altLang="en-US" dirty="0">
              <a:solidFill>
                <a:srgbClr val="002060"/>
              </a:solidFill>
            </a:endParaRPr>
          </a:p>
        </p:txBody>
      </p:sp>
    </p:spTree>
    <p:extLst>
      <p:ext uri="{BB962C8B-B14F-4D97-AF65-F5344CB8AC3E}">
        <p14:creationId xmlns:p14="http://schemas.microsoft.com/office/powerpoint/2010/main" val="24347010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Content Placeholder 2"/>
          <p:cNvSpPr>
            <a:spLocks noGrp="1"/>
          </p:cNvSpPr>
          <p:nvPr>
            <p:ph idx="1"/>
          </p:nvPr>
        </p:nvSpPr>
        <p:spPr>
          <a:xfrm>
            <a:off x="699117" y="84061"/>
            <a:ext cx="8382000" cy="6689878"/>
          </a:xfrm>
        </p:spPr>
        <p:txBody>
          <a:bodyPr>
            <a:normAutofit fontScale="32500" lnSpcReduction="20000"/>
          </a:bodyPr>
          <a:lstStyle/>
          <a:p>
            <a:pPr marL="0" indent="0">
              <a:buNone/>
            </a:pPr>
            <a:r>
              <a:rPr lang="en-US" altLang="en-US" sz="6400" b="1" dirty="0">
                <a:solidFill>
                  <a:srgbClr val="002060"/>
                </a:solidFill>
                <a:latin typeface="Tahoma" panose="020B0604030504040204" pitchFamily="34" charset="0"/>
                <a:ea typeface="Tahoma" panose="020B0604030504040204" pitchFamily="34" charset="0"/>
                <a:cs typeface="Tahoma" panose="020B0604030504040204" pitchFamily="34" charset="0"/>
              </a:rPr>
              <a:t>Competitions</a:t>
            </a:r>
            <a:endParaRPr lang="en-US" altLang="en-US" sz="6400" dirty="0">
              <a:solidFill>
                <a:srgbClr val="002060"/>
              </a:solidFill>
              <a:latin typeface="Tahoma" panose="020B0604030504040204" pitchFamily="34" charset="0"/>
              <a:ea typeface="Tahoma" panose="020B0604030504040204" pitchFamily="34" charset="0"/>
              <a:cs typeface="Tahoma" panose="020B0604030504040204" pitchFamily="34" charset="0"/>
            </a:endParaRPr>
          </a:p>
          <a:p>
            <a:pPr>
              <a:buFontTx/>
              <a:buNone/>
            </a:pPr>
            <a:r>
              <a:rPr lang="en-US" altLang="en-US" sz="6400" dirty="0">
                <a:solidFill>
                  <a:srgbClr val="002060"/>
                </a:solidFill>
                <a:latin typeface="Tahoma" panose="020B0604030504040204" pitchFamily="34" charset="0"/>
                <a:ea typeface="Tahoma" panose="020B0604030504040204" pitchFamily="34" charset="0"/>
                <a:cs typeface="Tahoma" panose="020B0604030504040204" pitchFamily="34" charset="0"/>
              </a:rPr>
              <a:t>	Provide opportunities to demonstrate leadership and technical skills </a:t>
            </a:r>
          </a:p>
          <a:p>
            <a:pPr marL="0" indent="0">
              <a:buNone/>
            </a:pPr>
            <a:r>
              <a:rPr lang="en-US" altLang="en-US" sz="6400" b="1" dirty="0">
                <a:solidFill>
                  <a:srgbClr val="002060"/>
                </a:solidFill>
                <a:latin typeface="Tahoma" panose="020B0604030504040204" pitchFamily="34" charset="0"/>
                <a:ea typeface="Tahoma" panose="020B0604030504040204" pitchFamily="34" charset="0"/>
                <a:cs typeface="Tahoma" panose="020B0604030504040204" pitchFamily="34" charset="0"/>
              </a:rPr>
              <a:t>Public Relations</a:t>
            </a:r>
            <a:endParaRPr lang="en-US" altLang="en-US" sz="6400" dirty="0">
              <a:solidFill>
                <a:srgbClr val="002060"/>
              </a:solidFill>
              <a:latin typeface="Tahoma" panose="020B0604030504040204" pitchFamily="34" charset="0"/>
              <a:ea typeface="Tahoma" panose="020B0604030504040204" pitchFamily="34" charset="0"/>
              <a:cs typeface="Tahoma" panose="020B0604030504040204" pitchFamily="34" charset="0"/>
            </a:endParaRPr>
          </a:p>
          <a:p>
            <a:pPr>
              <a:buFontTx/>
              <a:buNone/>
            </a:pPr>
            <a:r>
              <a:rPr lang="en-US" altLang="en-US" sz="6400" dirty="0">
                <a:solidFill>
                  <a:srgbClr val="002060"/>
                </a:solidFill>
                <a:latin typeface="Tahoma" panose="020B0604030504040204" pitchFamily="34" charset="0"/>
                <a:ea typeface="Tahoma" panose="020B0604030504040204" pitchFamily="34" charset="0"/>
                <a:cs typeface="Tahoma" panose="020B0604030504040204" pitchFamily="34" charset="0"/>
              </a:rPr>
              <a:t>	Activities that make the general public aware of member accomplishments and contributions to our school and the community </a:t>
            </a:r>
          </a:p>
          <a:p>
            <a:pPr lvl="1"/>
            <a:r>
              <a:rPr lang="en-US" altLang="en-US" sz="6400" dirty="0">
                <a:solidFill>
                  <a:srgbClr val="002060"/>
                </a:solidFill>
                <a:latin typeface="Tahoma" panose="020B0604030504040204" pitchFamily="34" charset="0"/>
                <a:ea typeface="Tahoma" panose="020B0604030504040204" pitchFamily="34" charset="0"/>
                <a:cs typeface="Tahoma" panose="020B0604030504040204" pitchFamily="34" charset="0"/>
              </a:rPr>
              <a:t>Board of education presentation with video of chapter activities, local administration, teacher appreciation luncheon</a:t>
            </a:r>
          </a:p>
          <a:p>
            <a:pPr lvl="1"/>
            <a:r>
              <a:rPr lang="en-US" altLang="en-US" sz="6400" dirty="0">
                <a:solidFill>
                  <a:srgbClr val="002060"/>
                </a:solidFill>
                <a:latin typeface="Tahoma" panose="020B0604030504040204" pitchFamily="34" charset="0"/>
                <a:ea typeface="Tahoma" panose="020B0604030504040204" pitchFamily="34" charset="0"/>
                <a:cs typeface="Tahoma" panose="020B0604030504040204" pitchFamily="34" charset="0"/>
              </a:rPr>
              <a:t>Facebook, Twitter, posters, t-shirts, newsletters, etc.</a:t>
            </a:r>
          </a:p>
          <a:p>
            <a:pPr marL="0" indent="0">
              <a:buNone/>
            </a:pPr>
            <a:r>
              <a:rPr lang="en-US" altLang="en-US" sz="6400" b="1" dirty="0">
                <a:solidFill>
                  <a:srgbClr val="002060"/>
                </a:solidFill>
                <a:latin typeface="Tahoma" panose="020B0604030504040204" pitchFamily="34" charset="0"/>
                <a:ea typeface="Tahoma" panose="020B0604030504040204" pitchFamily="34" charset="0"/>
                <a:cs typeface="Tahoma" panose="020B0604030504040204" pitchFamily="34" charset="0"/>
              </a:rPr>
              <a:t>Social Activities</a:t>
            </a:r>
            <a:endParaRPr lang="en-US" altLang="en-US" sz="6400" dirty="0">
              <a:solidFill>
                <a:srgbClr val="002060"/>
              </a:solidFill>
              <a:latin typeface="Tahoma" panose="020B0604030504040204" pitchFamily="34" charset="0"/>
              <a:ea typeface="Tahoma" panose="020B0604030504040204" pitchFamily="34" charset="0"/>
              <a:cs typeface="Tahoma" panose="020B0604030504040204" pitchFamily="34" charset="0"/>
            </a:endParaRPr>
          </a:p>
          <a:p>
            <a:pPr>
              <a:buFontTx/>
              <a:buNone/>
            </a:pPr>
            <a:r>
              <a:rPr lang="en-US" altLang="en-US" sz="6400" dirty="0">
                <a:solidFill>
                  <a:srgbClr val="002060"/>
                </a:solidFill>
                <a:latin typeface="Tahoma" panose="020B0604030504040204" pitchFamily="34" charset="0"/>
                <a:ea typeface="Tahoma" panose="020B0604030504040204" pitchFamily="34" charset="0"/>
                <a:cs typeface="Tahoma" panose="020B0604030504040204" pitchFamily="34" charset="0"/>
              </a:rPr>
              <a:t>	Activities that create opportunities for members to meet others in their school and community</a:t>
            </a:r>
          </a:p>
          <a:p>
            <a:pPr lvl="1"/>
            <a:r>
              <a:rPr lang="en-US" altLang="en-US" sz="6400" dirty="0">
                <a:solidFill>
                  <a:srgbClr val="002060"/>
                </a:solidFill>
                <a:latin typeface="Tahoma" panose="020B0604030504040204" pitchFamily="34" charset="0"/>
                <a:ea typeface="Tahoma" panose="020B0604030504040204" pitchFamily="34" charset="0"/>
                <a:cs typeface="Tahoma" panose="020B0604030504040204" pitchFamily="34" charset="0"/>
              </a:rPr>
              <a:t>Ice cream social, pizza party, karaoke night, theme park</a:t>
            </a:r>
          </a:p>
          <a:p>
            <a:pPr marL="0" indent="0">
              <a:buNone/>
            </a:pPr>
            <a:r>
              <a:rPr lang="en-US" altLang="en-US" sz="6400" b="1" dirty="0">
                <a:solidFill>
                  <a:srgbClr val="002060"/>
                </a:solidFill>
                <a:latin typeface="Tahoma" panose="020B0604030504040204" pitchFamily="34" charset="0"/>
                <a:ea typeface="Tahoma" panose="020B0604030504040204" pitchFamily="34" charset="0"/>
                <a:cs typeface="Tahoma" panose="020B0604030504040204" pitchFamily="34" charset="0"/>
              </a:rPr>
              <a:t>Membership</a:t>
            </a:r>
            <a:endParaRPr lang="en-US" altLang="en-US" sz="6400" dirty="0">
              <a:solidFill>
                <a:srgbClr val="002060"/>
              </a:solidFill>
              <a:latin typeface="Tahoma" panose="020B0604030504040204" pitchFamily="34" charset="0"/>
              <a:ea typeface="Tahoma" panose="020B0604030504040204" pitchFamily="34" charset="0"/>
              <a:cs typeface="Tahoma" panose="020B0604030504040204" pitchFamily="34" charset="0"/>
            </a:endParaRPr>
          </a:p>
          <a:p>
            <a:pPr>
              <a:buFontTx/>
              <a:buNone/>
            </a:pPr>
            <a:r>
              <a:rPr lang="en-US" altLang="en-US" sz="6400" dirty="0">
                <a:solidFill>
                  <a:srgbClr val="002060"/>
                </a:solidFill>
                <a:latin typeface="Tahoma" panose="020B0604030504040204" pitchFamily="34" charset="0"/>
                <a:ea typeface="Tahoma" panose="020B0604030504040204" pitchFamily="34" charset="0"/>
                <a:cs typeface="Tahoma" panose="020B0604030504040204" pitchFamily="34" charset="0"/>
              </a:rPr>
              <a:t>	What about it?</a:t>
            </a:r>
          </a:p>
          <a:p>
            <a:pPr lvl="1"/>
            <a:r>
              <a:rPr lang="en-US" altLang="en-US" sz="6400" dirty="0">
                <a:solidFill>
                  <a:srgbClr val="002060"/>
                </a:solidFill>
                <a:latin typeface="Tahoma" panose="020B0604030504040204" pitchFamily="34" charset="0"/>
                <a:ea typeface="Tahoma" panose="020B0604030504040204" pitchFamily="34" charset="0"/>
                <a:cs typeface="Tahoma" panose="020B0604030504040204" pitchFamily="34" charset="0"/>
              </a:rPr>
              <a:t>Enrollment Night (Fall) / Open House (Spring) / First Week of School</a:t>
            </a:r>
          </a:p>
          <a:p>
            <a:pPr>
              <a:buFontTx/>
              <a:buNone/>
            </a:pPr>
            <a:endParaRPr lang="en-US" altLang="en-US" sz="2800" dirty="0">
              <a:solidFill>
                <a:srgbClr val="002060"/>
              </a:solidFill>
            </a:endParaRPr>
          </a:p>
          <a:p>
            <a:pPr>
              <a:buFontTx/>
              <a:buNone/>
            </a:pPr>
            <a:endParaRPr lang="en-US" altLang="en-US" sz="2800" dirty="0">
              <a:solidFill>
                <a:srgbClr val="002060"/>
              </a:solidFill>
            </a:endParaRPr>
          </a:p>
          <a:p>
            <a:pPr lvl="1">
              <a:buFont typeface="Arial"/>
              <a:buChar char="•"/>
              <a:defRPr/>
            </a:pPr>
            <a:endParaRPr lang="en-US" dirty="0">
              <a:solidFill>
                <a:srgbClr val="002060"/>
              </a:solidFill>
              <a:ea typeface="MS PGothic" charset="0"/>
            </a:endParaRPr>
          </a:p>
          <a:p>
            <a:pPr lvl="2"/>
            <a:endParaRPr lang="en-US" altLang="en-US" sz="2000" dirty="0">
              <a:solidFill>
                <a:srgbClr val="002060"/>
              </a:solidFill>
            </a:endParaRPr>
          </a:p>
          <a:p>
            <a:pPr marL="457200" lvl="1" indent="0">
              <a:buNone/>
            </a:pPr>
            <a:endParaRPr lang="en-US" altLang="en-US" sz="2400" dirty="0">
              <a:solidFill>
                <a:srgbClr val="002060"/>
              </a:solidFill>
            </a:endParaRPr>
          </a:p>
          <a:p>
            <a:pPr>
              <a:buFontTx/>
              <a:buNone/>
            </a:pPr>
            <a:endParaRPr lang="en-US" altLang="en-US" dirty="0">
              <a:solidFill>
                <a:srgbClr val="002060"/>
              </a:solidFill>
            </a:endParaRPr>
          </a:p>
        </p:txBody>
      </p:sp>
    </p:spTree>
    <p:extLst>
      <p:ext uri="{BB962C8B-B14F-4D97-AF65-F5344CB8AC3E}">
        <p14:creationId xmlns:p14="http://schemas.microsoft.com/office/powerpoint/2010/main" val="326610744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34"/>
        <p:cNvGrpSpPr/>
        <p:nvPr/>
      </p:nvGrpSpPr>
      <p:grpSpPr>
        <a:xfrm>
          <a:off x="0" y="0"/>
          <a:ext cx="0" cy="0"/>
          <a:chOff x="0" y="0"/>
          <a:chExt cx="0" cy="0"/>
        </a:xfrm>
      </p:grpSpPr>
      <p:sp>
        <p:nvSpPr>
          <p:cNvPr id="439" name="Shape 439"/>
          <p:cNvSpPr txBox="1"/>
          <p:nvPr/>
        </p:nvSpPr>
        <p:spPr>
          <a:xfrm>
            <a:off x="2153700" y="1607092"/>
            <a:ext cx="4836600" cy="1445400"/>
          </a:xfrm>
          <a:prstGeom prst="rect">
            <a:avLst/>
          </a:prstGeom>
          <a:noFill/>
          <a:ln>
            <a:noFill/>
          </a:ln>
        </p:spPr>
        <p:txBody>
          <a:bodyPr lIns="91425" tIns="91425" rIns="91425" bIns="91425" anchor="t" anchorCtr="0">
            <a:noAutofit/>
          </a:bodyPr>
          <a:lstStyle/>
          <a:p>
            <a:pPr lvl="0" algn="ctr">
              <a:spcBef>
                <a:spcPts val="0"/>
              </a:spcBef>
              <a:buNone/>
            </a:pPr>
            <a:r>
              <a:rPr lang="en-US" sz="4800" dirty="0"/>
              <a:t>Rule #1:      </a:t>
            </a:r>
          </a:p>
          <a:p>
            <a:pPr lvl="0" algn="ctr">
              <a:spcBef>
                <a:spcPts val="0"/>
              </a:spcBef>
              <a:buNone/>
            </a:pPr>
            <a:r>
              <a:rPr lang="en-US" sz="4800" dirty="0"/>
              <a:t>Make it work for the classroom.</a:t>
            </a:r>
          </a:p>
        </p:txBody>
      </p:sp>
    </p:spTree>
    <p:extLst>
      <p:ext uri="{BB962C8B-B14F-4D97-AF65-F5344CB8AC3E}">
        <p14:creationId xmlns:p14="http://schemas.microsoft.com/office/powerpoint/2010/main" val="352758808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439">
            <a:extLst>
              <a:ext uri="{FF2B5EF4-FFF2-40B4-BE49-F238E27FC236}">
                <a16:creationId xmlns:a16="http://schemas.microsoft.com/office/drawing/2014/main" id="{6761B42A-C634-4D41-9CAE-F2CDDBBF81F5}"/>
              </a:ext>
            </a:extLst>
          </p:cNvPr>
          <p:cNvSpPr txBox="1"/>
          <p:nvPr/>
        </p:nvSpPr>
        <p:spPr>
          <a:xfrm>
            <a:off x="2153700" y="1607092"/>
            <a:ext cx="4836600" cy="1445400"/>
          </a:xfrm>
          <a:prstGeom prst="rect">
            <a:avLst/>
          </a:prstGeom>
          <a:noFill/>
          <a:ln>
            <a:noFill/>
          </a:ln>
        </p:spPr>
        <p:txBody>
          <a:bodyPr lIns="91425" tIns="91425" rIns="91425" bIns="91425" anchor="t" anchorCtr="0">
            <a:noAutofit/>
          </a:bodyPr>
          <a:lstStyle/>
          <a:p>
            <a:pPr lvl="0" algn="ctr">
              <a:spcBef>
                <a:spcPts val="0"/>
              </a:spcBef>
              <a:buNone/>
            </a:pPr>
            <a:r>
              <a:rPr lang="en-US" sz="4800" dirty="0"/>
              <a:t>Rule #2:      </a:t>
            </a:r>
          </a:p>
          <a:p>
            <a:pPr lvl="0" algn="ctr">
              <a:spcBef>
                <a:spcPts val="0"/>
              </a:spcBef>
              <a:buNone/>
            </a:pPr>
            <a:r>
              <a:rPr lang="en-US" sz="4800" dirty="0"/>
              <a:t>Make it work for administrators.</a:t>
            </a:r>
          </a:p>
        </p:txBody>
      </p:sp>
    </p:spTree>
    <p:extLst>
      <p:ext uri="{BB962C8B-B14F-4D97-AF65-F5344CB8AC3E}">
        <p14:creationId xmlns:p14="http://schemas.microsoft.com/office/powerpoint/2010/main" val="95930031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439">
            <a:extLst>
              <a:ext uri="{FF2B5EF4-FFF2-40B4-BE49-F238E27FC236}">
                <a16:creationId xmlns:a16="http://schemas.microsoft.com/office/drawing/2014/main" id="{82F59406-A780-4CFB-8384-C7A339B2348E}"/>
              </a:ext>
            </a:extLst>
          </p:cNvPr>
          <p:cNvSpPr txBox="1"/>
          <p:nvPr/>
        </p:nvSpPr>
        <p:spPr>
          <a:xfrm>
            <a:off x="2153700" y="1607092"/>
            <a:ext cx="4836600" cy="1445400"/>
          </a:xfrm>
          <a:prstGeom prst="rect">
            <a:avLst/>
          </a:prstGeom>
          <a:noFill/>
          <a:ln>
            <a:noFill/>
          </a:ln>
        </p:spPr>
        <p:txBody>
          <a:bodyPr lIns="91425" tIns="91425" rIns="91425" bIns="91425" anchor="t" anchorCtr="0">
            <a:noAutofit/>
          </a:bodyPr>
          <a:lstStyle/>
          <a:p>
            <a:pPr lvl="0" algn="ctr">
              <a:spcBef>
                <a:spcPts val="0"/>
              </a:spcBef>
              <a:buNone/>
            </a:pPr>
            <a:r>
              <a:rPr lang="en-US" sz="4800" dirty="0"/>
              <a:t>Rule #3:      </a:t>
            </a:r>
          </a:p>
          <a:p>
            <a:pPr lvl="0" algn="ctr">
              <a:spcBef>
                <a:spcPts val="0"/>
              </a:spcBef>
              <a:buNone/>
            </a:pPr>
            <a:r>
              <a:rPr lang="en-US" sz="4800" dirty="0"/>
              <a:t>Make it work for students and parents financially.</a:t>
            </a:r>
          </a:p>
        </p:txBody>
      </p:sp>
    </p:spTree>
    <p:extLst>
      <p:ext uri="{BB962C8B-B14F-4D97-AF65-F5344CB8AC3E}">
        <p14:creationId xmlns:p14="http://schemas.microsoft.com/office/powerpoint/2010/main" val="52253812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439">
            <a:extLst>
              <a:ext uri="{FF2B5EF4-FFF2-40B4-BE49-F238E27FC236}">
                <a16:creationId xmlns:a16="http://schemas.microsoft.com/office/drawing/2014/main" id="{B76DF228-492D-4F37-B60B-0772A66CDDE3}"/>
              </a:ext>
            </a:extLst>
          </p:cNvPr>
          <p:cNvSpPr txBox="1"/>
          <p:nvPr/>
        </p:nvSpPr>
        <p:spPr>
          <a:xfrm>
            <a:off x="2153700" y="1607092"/>
            <a:ext cx="4836600" cy="1445400"/>
          </a:xfrm>
          <a:prstGeom prst="rect">
            <a:avLst/>
          </a:prstGeom>
          <a:noFill/>
          <a:ln>
            <a:noFill/>
          </a:ln>
        </p:spPr>
        <p:txBody>
          <a:bodyPr lIns="91425" tIns="91425" rIns="91425" bIns="91425" anchor="t" anchorCtr="0">
            <a:noAutofit/>
          </a:bodyPr>
          <a:lstStyle/>
          <a:p>
            <a:pPr lvl="0" algn="ctr">
              <a:spcBef>
                <a:spcPts val="0"/>
              </a:spcBef>
              <a:buNone/>
            </a:pPr>
            <a:r>
              <a:rPr lang="en-US" sz="4800" dirty="0"/>
              <a:t>Rule #4:      </a:t>
            </a:r>
          </a:p>
          <a:p>
            <a:pPr lvl="0" algn="ctr">
              <a:spcBef>
                <a:spcPts val="0"/>
              </a:spcBef>
              <a:buNone/>
            </a:pPr>
            <a:r>
              <a:rPr lang="en-US" sz="4800" dirty="0"/>
              <a:t>Make it work for stakeholders.</a:t>
            </a:r>
          </a:p>
        </p:txBody>
      </p:sp>
    </p:spTree>
    <p:extLst>
      <p:ext uri="{BB962C8B-B14F-4D97-AF65-F5344CB8AC3E}">
        <p14:creationId xmlns:p14="http://schemas.microsoft.com/office/powerpoint/2010/main" val="361330098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439">
            <a:extLst>
              <a:ext uri="{FF2B5EF4-FFF2-40B4-BE49-F238E27FC236}">
                <a16:creationId xmlns:a16="http://schemas.microsoft.com/office/drawing/2014/main" id="{B3921418-2711-4494-A498-56F5904F4319}"/>
              </a:ext>
            </a:extLst>
          </p:cNvPr>
          <p:cNvSpPr txBox="1"/>
          <p:nvPr/>
        </p:nvSpPr>
        <p:spPr>
          <a:xfrm>
            <a:off x="2153700" y="1607092"/>
            <a:ext cx="4836600" cy="1445400"/>
          </a:xfrm>
          <a:prstGeom prst="rect">
            <a:avLst/>
          </a:prstGeom>
          <a:noFill/>
          <a:ln>
            <a:noFill/>
          </a:ln>
        </p:spPr>
        <p:txBody>
          <a:bodyPr lIns="91425" tIns="91425" rIns="91425" bIns="91425" anchor="t" anchorCtr="0">
            <a:noAutofit/>
          </a:bodyPr>
          <a:lstStyle/>
          <a:p>
            <a:pPr lvl="0" algn="ctr">
              <a:spcBef>
                <a:spcPts val="0"/>
              </a:spcBef>
              <a:buNone/>
            </a:pPr>
            <a:r>
              <a:rPr lang="en-US" sz="4800" dirty="0"/>
              <a:t>Rule #5:      </a:t>
            </a:r>
          </a:p>
          <a:p>
            <a:pPr lvl="0" algn="ctr">
              <a:spcBef>
                <a:spcPts val="0"/>
              </a:spcBef>
              <a:buNone/>
            </a:pPr>
            <a:r>
              <a:rPr lang="en-US" sz="4800" dirty="0"/>
              <a:t>Make it work for family/life.</a:t>
            </a:r>
          </a:p>
        </p:txBody>
      </p:sp>
    </p:spTree>
    <p:extLst>
      <p:ext uri="{BB962C8B-B14F-4D97-AF65-F5344CB8AC3E}">
        <p14:creationId xmlns:p14="http://schemas.microsoft.com/office/powerpoint/2010/main" val="35318219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0"/>
            <a:ext cx="8229600" cy="2697162"/>
          </a:xfrm>
        </p:spPr>
        <p:txBody>
          <a:bodyPr>
            <a:noAutofit/>
          </a:bodyPr>
          <a:lstStyle/>
          <a:p>
            <a:pPr algn="l"/>
            <a:r>
              <a:rPr lang="en-US" sz="3000" u="sng" dirty="0">
                <a:solidFill>
                  <a:schemeClr val="tx1"/>
                </a:solidFill>
                <a:latin typeface="Helvetica LT Std Black" panose="020B0904030502020204" pitchFamily="34" charset="0"/>
              </a:rPr>
              <a:t>Extra-Curricular:</a:t>
            </a:r>
            <a:r>
              <a:rPr lang="en-US" sz="3000" dirty="0">
                <a:solidFill>
                  <a:schemeClr val="tx1"/>
                </a:solidFill>
                <a:latin typeface="Helvetica LT Std Black" panose="020B0904030502020204" pitchFamily="34" charset="0"/>
              </a:rPr>
              <a:t>   </a:t>
            </a:r>
            <a:r>
              <a:rPr lang="en-US" sz="3000" dirty="0">
                <a:solidFill>
                  <a:schemeClr val="tx1"/>
                </a:solidFill>
                <a:latin typeface="Helvetica LT Std" panose="020B0504020202020204" pitchFamily="34" charset="0"/>
              </a:rPr>
              <a:t>used to describe extra activities that can be done by the students in a school but that are not part of the regular schedule of classes </a:t>
            </a:r>
          </a:p>
        </p:txBody>
      </p:sp>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l="10716"/>
          <a:stretch/>
        </p:blipFill>
        <p:spPr>
          <a:xfrm>
            <a:off x="845598" y="3044669"/>
            <a:ext cx="3433321" cy="2558918"/>
          </a:xfrm>
          <a:ln w="25400" cmpd="sng">
            <a:solidFill>
              <a:schemeClr val="tx1"/>
            </a:solidFill>
          </a:ln>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51354" y="3044669"/>
            <a:ext cx="3458852" cy="2590800"/>
          </a:xfrm>
          <a:prstGeom prst="rect">
            <a:avLst/>
          </a:prstGeom>
          <a:ln w="25400" cmpd="sng">
            <a:solidFill>
              <a:schemeClr val="tx1"/>
            </a:solidFill>
          </a:ln>
        </p:spPr>
      </p:pic>
    </p:spTree>
    <p:extLst>
      <p:ext uri="{BB962C8B-B14F-4D97-AF65-F5344CB8AC3E}">
        <p14:creationId xmlns:p14="http://schemas.microsoft.com/office/powerpoint/2010/main" val="87955212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07A54EE-DC6A-4A43-A5DD-7473E6906F3B}"/>
              </a:ext>
            </a:extLst>
          </p:cNvPr>
          <p:cNvPicPr>
            <a:picLocks noChangeAspect="1"/>
          </p:cNvPicPr>
          <p:nvPr/>
        </p:nvPicPr>
        <p:blipFill>
          <a:blip r:embed="rId2"/>
          <a:stretch>
            <a:fillRect/>
          </a:stretch>
        </p:blipFill>
        <p:spPr>
          <a:xfrm>
            <a:off x="2237592" y="0"/>
            <a:ext cx="4854962" cy="6282466"/>
          </a:xfrm>
          <a:prstGeom prst="rect">
            <a:avLst/>
          </a:prstGeom>
        </p:spPr>
      </p:pic>
    </p:spTree>
    <p:extLst>
      <p:ext uri="{BB962C8B-B14F-4D97-AF65-F5344CB8AC3E}">
        <p14:creationId xmlns:p14="http://schemas.microsoft.com/office/powerpoint/2010/main" val="16173125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38135" y="396285"/>
            <a:ext cx="2274088" cy="990599"/>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56472" y="2399397"/>
            <a:ext cx="1406236" cy="1218738"/>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86893" y="1703792"/>
            <a:ext cx="1182300" cy="1391211"/>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22550" y="3864798"/>
            <a:ext cx="1931522" cy="768774"/>
          </a:xfrm>
          <a:prstGeom prst="rect">
            <a:avLst/>
          </a:prstGeom>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28044" y="3429000"/>
            <a:ext cx="2011156" cy="1479104"/>
          </a:xfrm>
          <a:prstGeom prst="rect">
            <a:avLst/>
          </a:prstGeom>
        </p:spPr>
      </p:pic>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488311" y="1796206"/>
            <a:ext cx="1821870" cy="1163972"/>
          </a:xfrm>
          <a:prstGeom prst="rect">
            <a:avLst/>
          </a:prstGeom>
        </p:spPr>
      </p:pic>
      <p:pic>
        <p:nvPicPr>
          <p:cNvPr id="14" name="Picture 2" descr="FFA">
            <a:hlinkClick r:id="rId8"/>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547576" y="4762763"/>
            <a:ext cx="986311" cy="109151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685348" y="9522"/>
            <a:ext cx="8534399" cy="2185214"/>
          </a:xfrm>
          <a:prstGeom prst="rect">
            <a:avLst/>
          </a:prstGeom>
          <a:noFill/>
        </p:spPr>
        <p:txBody>
          <a:bodyPr wrap="square" rtlCol="0">
            <a:spAutoFit/>
          </a:bodyPr>
          <a:lstStyle/>
          <a:p>
            <a:pPr algn="ctr"/>
            <a:r>
              <a:rPr lang="en-US" sz="5400" dirty="0"/>
              <a:t>Lynsey Singleton</a:t>
            </a:r>
          </a:p>
          <a:p>
            <a:pPr algn="ctr"/>
            <a:r>
              <a:rPr lang="en-US" sz="2400" dirty="0"/>
              <a:t>(404) 210-8810</a:t>
            </a:r>
          </a:p>
          <a:p>
            <a:pPr algn="ctr"/>
            <a:endParaRPr lang="en-US" sz="1000" i="1" dirty="0"/>
          </a:p>
          <a:p>
            <a:pPr algn="ctr"/>
            <a:r>
              <a:rPr lang="en-US" sz="2400" dirty="0"/>
              <a:t>Georgia CTSO/JROTC Program Specialist</a:t>
            </a:r>
          </a:p>
          <a:p>
            <a:pPr algn="ctr"/>
            <a:r>
              <a:rPr lang="en-US" sz="2400" i="1" dirty="0"/>
              <a:t>Lsingleton@doe.k12.ga.us</a:t>
            </a:r>
          </a:p>
        </p:txBody>
      </p:sp>
      <p:pic>
        <p:nvPicPr>
          <p:cNvPr id="13" name="Picture 1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576365" y="4935000"/>
            <a:ext cx="1301355" cy="1173389"/>
          </a:xfrm>
          <a:prstGeom prst="rect">
            <a:avLst/>
          </a:prstGeom>
        </p:spPr>
      </p:pic>
      <p:pic>
        <p:nvPicPr>
          <p:cNvPr id="15" name="Picture 14" descr="A close up of a sign&#10;&#10;Description automatically generated">
            <a:extLst>
              <a:ext uri="{FF2B5EF4-FFF2-40B4-BE49-F238E27FC236}">
                <a16:creationId xmlns:a16="http://schemas.microsoft.com/office/drawing/2014/main" id="{6B643890-ECD6-4063-8E39-F34A21C3FDA4}"/>
              </a:ext>
            </a:extLst>
          </p:cNvPr>
          <p:cNvPicPr>
            <a:picLocks noChangeAspect="1"/>
          </p:cNvPicPr>
          <p:nvPr/>
        </p:nvPicPr>
        <p:blipFill>
          <a:blip r:embed="rId11"/>
          <a:stretch>
            <a:fillRect/>
          </a:stretch>
        </p:blipFill>
        <p:spPr>
          <a:xfrm>
            <a:off x="7212223" y="374138"/>
            <a:ext cx="1242798" cy="1034895"/>
          </a:xfrm>
          <a:prstGeom prst="rect">
            <a:avLst/>
          </a:prstGeom>
        </p:spPr>
      </p:pic>
      <p:pic>
        <p:nvPicPr>
          <p:cNvPr id="17" name="Picture 16" descr="A picture containing clipart&#10;&#10;Description automatically generated">
            <a:extLst>
              <a:ext uri="{FF2B5EF4-FFF2-40B4-BE49-F238E27FC236}">
                <a16:creationId xmlns:a16="http://schemas.microsoft.com/office/drawing/2014/main" id="{A406A2E3-C8C7-432E-B39A-DCC13ED509A0}"/>
              </a:ext>
            </a:extLst>
          </p:cNvPr>
          <p:cNvPicPr>
            <a:picLocks noChangeAspect="1"/>
          </p:cNvPicPr>
          <p:nvPr/>
        </p:nvPicPr>
        <p:blipFill>
          <a:blip r:embed="rId12"/>
          <a:stretch>
            <a:fillRect/>
          </a:stretch>
        </p:blipFill>
        <p:spPr>
          <a:xfrm>
            <a:off x="1252210" y="2089098"/>
            <a:ext cx="2659281" cy="919668"/>
          </a:xfrm>
          <a:prstGeom prst="rect">
            <a:avLst/>
          </a:prstGeom>
        </p:spPr>
      </p:pic>
    </p:spTree>
    <p:extLst>
      <p:ext uri="{BB962C8B-B14F-4D97-AF65-F5344CB8AC3E}">
        <p14:creationId xmlns:p14="http://schemas.microsoft.com/office/powerpoint/2010/main" val="419392509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5824" y="-30162"/>
            <a:ext cx="8249575" cy="2697162"/>
          </a:xfrm>
        </p:spPr>
        <p:txBody>
          <a:bodyPr>
            <a:noAutofit/>
          </a:bodyPr>
          <a:lstStyle/>
          <a:p>
            <a:r>
              <a:rPr lang="en-US" sz="4000" u="sng" dirty="0">
                <a:latin typeface="Helvetica LT Std Black" panose="020B0904030502020204" pitchFamily="34" charset="0"/>
              </a:rPr>
              <a:t>Co-Curricular:</a:t>
            </a:r>
            <a:r>
              <a:rPr lang="en-US" sz="4000" dirty="0">
                <a:latin typeface="Helvetica LT Std Black" panose="020B0904030502020204" pitchFamily="34" charset="0"/>
              </a:rPr>
              <a:t>  </a:t>
            </a:r>
            <a:r>
              <a:rPr lang="en-US" sz="4000" dirty="0">
                <a:latin typeface="Helvetica LT Std" panose="020B0504020202020204" pitchFamily="34" charset="0"/>
              </a:rPr>
              <a:t>being outside of but usually complementing the regular curriculum</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76400" y="2667000"/>
            <a:ext cx="5221887" cy="3462338"/>
          </a:xfrm>
          <a:prstGeom prst="rect">
            <a:avLst/>
          </a:prstGeom>
        </p:spPr>
      </p:pic>
    </p:spTree>
    <p:extLst>
      <p:ext uri="{BB962C8B-B14F-4D97-AF65-F5344CB8AC3E}">
        <p14:creationId xmlns:p14="http://schemas.microsoft.com/office/powerpoint/2010/main" val="13641864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60699" y="256313"/>
            <a:ext cx="7882359" cy="2011362"/>
          </a:xfrm>
        </p:spPr>
        <p:txBody>
          <a:bodyPr>
            <a:noAutofit/>
          </a:bodyPr>
          <a:lstStyle/>
          <a:p>
            <a:r>
              <a:rPr lang="en-US" sz="4000" u="sng" dirty="0">
                <a:solidFill>
                  <a:schemeClr val="tx1"/>
                </a:solidFill>
                <a:latin typeface="Helvetica LT Std Black" panose="020B0904030502020204" pitchFamily="34" charset="0"/>
              </a:rPr>
              <a:t>Integral:</a:t>
            </a:r>
            <a:r>
              <a:rPr lang="en-US" sz="4000" dirty="0">
                <a:solidFill>
                  <a:schemeClr val="tx1"/>
                </a:solidFill>
                <a:latin typeface="Helvetica LT Std Black" panose="020B0904030502020204" pitchFamily="34" charset="0"/>
              </a:rPr>
              <a:t>  </a:t>
            </a:r>
            <a:r>
              <a:rPr lang="en-US" sz="4000" dirty="0">
                <a:solidFill>
                  <a:schemeClr val="tx1"/>
                </a:solidFill>
                <a:latin typeface="Helvetica LT Std" panose="020B0504020202020204" pitchFamily="34" charset="0"/>
              </a:rPr>
              <a:t>very important, necessary; essential to completeness</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33600" y="2557462"/>
            <a:ext cx="4744934" cy="3157538"/>
          </a:xfrm>
          <a:prstGeom prst="rect">
            <a:avLst/>
          </a:prstGeom>
        </p:spPr>
      </p:pic>
    </p:spTree>
    <p:extLst>
      <p:ext uri="{BB962C8B-B14F-4D97-AF65-F5344CB8AC3E}">
        <p14:creationId xmlns:p14="http://schemas.microsoft.com/office/powerpoint/2010/main" val="24967522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0945B9BF-122A-4330-921F-E8108E427C68}"/>
              </a:ext>
            </a:extLst>
          </p:cNvPr>
          <p:cNvGraphicFramePr>
            <a:graphicFrameLocks noGrp="1"/>
          </p:cNvGraphicFramePr>
          <p:nvPr/>
        </p:nvGraphicFramePr>
        <p:xfrm>
          <a:off x="568172" y="1"/>
          <a:ext cx="8575828" cy="6858000"/>
        </p:xfrm>
        <a:graphic>
          <a:graphicData uri="http://schemas.openxmlformats.org/drawingml/2006/table">
            <a:tbl>
              <a:tblPr firstRow="1" bandRow="1">
                <a:tableStyleId>{5C22544A-7EE6-4342-B048-85BDC9FD1C3A}</a:tableStyleId>
              </a:tblPr>
              <a:tblGrid>
                <a:gridCol w="1822364">
                  <a:extLst>
                    <a:ext uri="{9D8B030D-6E8A-4147-A177-3AD203B41FA5}">
                      <a16:colId xmlns:a16="http://schemas.microsoft.com/office/drawing/2014/main" val="2170277477"/>
                    </a:ext>
                  </a:extLst>
                </a:gridCol>
                <a:gridCol w="6753464">
                  <a:extLst>
                    <a:ext uri="{9D8B030D-6E8A-4147-A177-3AD203B41FA5}">
                      <a16:colId xmlns:a16="http://schemas.microsoft.com/office/drawing/2014/main" val="2641837697"/>
                    </a:ext>
                  </a:extLst>
                </a:gridCol>
              </a:tblGrid>
              <a:tr h="350023">
                <a:tc>
                  <a:txBody>
                    <a:bodyPr/>
                    <a:lstStyle/>
                    <a:p>
                      <a:r>
                        <a:rPr lang="en-US" sz="1600" dirty="0"/>
                        <a:t>Org</a:t>
                      </a:r>
                    </a:p>
                  </a:txBody>
                  <a:tcPr/>
                </a:tc>
                <a:tc>
                  <a:txBody>
                    <a:bodyPr/>
                    <a:lstStyle/>
                    <a:p>
                      <a:r>
                        <a:rPr lang="en-US" sz="1600" dirty="0"/>
                        <a:t>Applicable Clusters</a:t>
                      </a:r>
                    </a:p>
                  </a:txBody>
                  <a:tcPr/>
                </a:tc>
                <a:extLst>
                  <a:ext uri="{0D108BD9-81ED-4DB2-BD59-A6C34878D82A}">
                    <a16:rowId xmlns:a16="http://schemas.microsoft.com/office/drawing/2014/main" val="4006853651"/>
                  </a:ext>
                </a:extLst>
              </a:tr>
              <a:tr h="604585">
                <a:tc>
                  <a:txBody>
                    <a:bodyPr/>
                    <a:lstStyle/>
                    <a:p>
                      <a:r>
                        <a:rPr lang="en-US" sz="1600" kern="800" baseline="0" dirty="0"/>
                        <a:t>CTI</a:t>
                      </a:r>
                    </a:p>
                  </a:txBody>
                  <a:tcPr/>
                </a:tc>
                <a:tc>
                  <a:txBody>
                    <a:bodyPr/>
                    <a:lstStyle/>
                    <a:p>
                      <a:r>
                        <a:rPr lang="en-US" sz="1600" kern="800" baseline="0" dirty="0"/>
                        <a:t>All CTAE Career Clusters and Pathways (serving students with disabilities)</a:t>
                      </a:r>
                    </a:p>
                  </a:txBody>
                  <a:tcPr/>
                </a:tc>
                <a:extLst>
                  <a:ext uri="{0D108BD9-81ED-4DB2-BD59-A6C34878D82A}">
                    <a16:rowId xmlns:a16="http://schemas.microsoft.com/office/drawing/2014/main" val="303416707"/>
                  </a:ext>
                </a:extLst>
              </a:tr>
              <a:tr h="604585">
                <a:tc>
                  <a:txBody>
                    <a:bodyPr/>
                    <a:lstStyle/>
                    <a:p>
                      <a:r>
                        <a:rPr lang="en-US" sz="1600" kern="800" baseline="0" dirty="0"/>
                        <a:t>DECA</a:t>
                      </a:r>
                    </a:p>
                  </a:txBody>
                  <a:tcPr/>
                </a:tc>
                <a:tc>
                  <a:txBody>
                    <a:bodyPr/>
                    <a:lstStyle/>
                    <a:p>
                      <a:r>
                        <a:rPr lang="en-US" sz="1600" kern="800" baseline="0" dirty="0"/>
                        <a:t>Marketing</a:t>
                      </a:r>
                    </a:p>
                    <a:p>
                      <a:r>
                        <a:rPr lang="en-US" sz="1600" kern="800" baseline="0" dirty="0"/>
                        <a:t>Hospitality</a:t>
                      </a:r>
                    </a:p>
                  </a:txBody>
                  <a:tcPr/>
                </a:tc>
                <a:extLst>
                  <a:ext uri="{0D108BD9-81ED-4DB2-BD59-A6C34878D82A}">
                    <a16:rowId xmlns:a16="http://schemas.microsoft.com/office/drawing/2014/main" val="1907663671"/>
                  </a:ext>
                </a:extLst>
              </a:tr>
              <a:tr h="859147">
                <a:tc>
                  <a:txBody>
                    <a:bodyPr/>
                    <a:lstStyle/>
                    <a:p>
                      <a:r>
                        <a:rPr lang="en-US" sz="1600" kern="800" baseline="0" dirty="0"/>
                        <a:t>FBLA</a:t>
                      </a:r>
                    </a:p>
                  </a:txBody>
                  <a:tcPr/>
                </a:tc>
                <a:tc>
                  <a:txBody>
                    <a:bodyPr/>
                    <a:lstStyle/>
                    <a:p>
                      <a:r>
                        <a:rPr lang="en-US" sz="1600" kern="800" baseline="0" dirty="0"/>
                        <a:t>Business Management &amp;Administration</a:t>
                      </a:r>
                    </a:p>
                    <a:p>
                      <a:r>
                        <a:rPr lang="en-US" sz="1600" kern="800" baseline="0" dirty="0"/>
                        <a:t>Finance</a:t>
                      </a:r>
                    </a:p>
                    <a:p>
                      <a:r>
                        <a:rPr lang="en-US" sz="1600" kern="800" baseline="0" dirty="0"/>
                        <a:t>Information Technology</a:t>
                      </a:r>
                    </a:p>
                  </a:txBody>
                  <a:tcPr/>
                </a:tc>
                <a:extLst>
                  <a:ext uri="{0D108BD9-81ED-4DB2-BD59-A6C34878D82A}">
                    <a16:rowId xmlns:a16="http://schemas.microsoft.com/office/drawing/2014/main" val="1771194181"/>
                  </a:ext>
                </a:extLst>
              </a:tr>
              <a:tr h="859147">
                <a:tc>
                  <a:txBody>
                    <a:bodyPr/>
                    <a:lstStyle/>
                    <a:p>
                      <a:r>
                        <a:rPr lang="en-US" sz="1600" kern="800" baseline="0" dirty="0"/>
                        <a:t>FCCLA</a:t>
                      </a:r>
                    </a:p>
                  </a:txBody>
                  <a:tcPr/>
                </a:tc>
                <a:tc>
                  <a:txBody>
                    <a:bodyPr/>
                    <a:lstStyle/>
                    <a:p>
                      <a:r>
                        <a:rPr lang="en-US" sz="1600" kern="800" baseline="0" dirty="0"/>
                        <a:t>Education and Training</a:t>
                      </a:r>
                    </a:p>
                    <a:p>
                      <a:r>
                        <a:rPr lang="en-US" sz="1600" kern="800" baseline="0" dirty="0"/>
                        <a:t>Hospitality and Tourism</a:t>
                      </a:r>
                    </a:p>
                    <a:p>
                      <a:r>
                        <a:rPr lang="en-US" sz="1600" kern="800" baseline="0" dirty="0"/>
                        <a:t>Human Services</a:t>
                      </a:r>
                    </a:p>
                  </a:txBody>
                  <a:tcPr/>
                </a:tc>
                <a:extLst>
                  <a:ext uri="{0D108BD9-81ED-4DB2-BD59-A6C34878D82A}">
                    <a16:rowId xmlns:a16="http://schemas.microsoft.com/office/drawing/2014/main" val="2213279878"/>
                  </a:ext>
                </a:extLst>
              </a:tr>
              <a:tr h="350023">
                <a:tc>
                  <a:txBody>
                    <a:bodyPr/>
                    <a:lstStyle/>
                    <a:p>
                      <a:r>
                        <a:rPr lang="en-US" sz="1600" kern="800" baseline="0" dirty="0"/>
                        <a:t>FFA</a:t>
                      </a:r>
                    </a:p>
                  </a:txBody>
                  <a:tcPr/>
                </a:tc>
                <a:tc>
                  <a:txBody>
                    <a:bodyPr/>
                    <a:lstStyle/>
                    <a:p>
                      <a:r>
                        <a:rPr lang="en-US" sz="1600" kern="800" baseline="0" dirty="0"/>
                        <a:t>Agriculture, Food &amp; Natural Resources</a:t>
                      </a:r>
                    </a:p>
                  </a:txBody>
                  <a:tcPr/>
                </a:tc>
                <a:extLst>
                  <a:ext uri="{0D108BD9-81ED-4DB2-BD59-A6C34878D82A}">
                    <a16:rowId xmlns:a16="http://schemas.microsoft.com/office/drawing/2014/main" val="1928592295"/>
                  </a:ext>
                </a:extLst>
              </a:tr>
              <a:tr h="350023">
                <a:tc>
                  <a:txBody>
                    <a:bodyPr/>
                    <a:lstStyle/>
                    <a:p>
                      <a:r>
                        <a:rPr lang="en-US" sz="1600" kern="800" baseline="0" dirty="0"/>
                        <a:t>FIRST</a:t>
                      </a:r>
                    </a:p>
                  </a:txBody>
                  <a:tcPr/>
                </a:tc>
                <a:tc>
                  <a:txBody>
                    <a:bodyPr/>
                    <a:lstStyle/>
                    <a:p>
                      <a:r>
                        <a:rPr lang="en-US" sz="1600" kern="800" baseline="0" dirty="0"/>
                        <a:t>Science, Technology, Engineering, Mathematics</a:t>
                      </a:r>
                    </a:p>
                  </a:txBody>
                  <a:tcPr/>
                </a:tc>
                <a:extLst>
                  <a:ext uri="{0D108BD9-81ED-4DB2-BD59-A6C34878D82A}">
                    <a16:rowId xmlns:a16="http://schemas.microsoft.com/office/drawing/2014/main" val="3267370472"/>
                  </a:ext>
                </a:extLst>
              </a:tr>
              <a:tr h="350023">
                <a:tc>
                  <a:txBody>
                    <a:bodyPr/>
                    <a:lstStyle/>
                    <a:p>
                      <a:r>
                        <a:rPr lang="en-US" sz="1600" kern="800" baseline="0" dirty="0"/>
                        <a:t>HOSA</a:t>
                      </a:r>
                    </a:p>
                  </a:txBody>
                  <a:tcPr/>
                </a:tc>
                <a:tc>
                  <a:txBody>
                    <a:bodyPr/>
                    <a:lstStyle/>
                    <a:p>
                      <a:r>
                        <a:rPr lang="en-US" sz="1600" kern="800" baseline="0" dirty="0"/>
                        <a:t>Health Science</a:t>
                      </a:r>
                    </a:p>
                  </a:txBody>
                  <a:tcPr/>
                </a:tc>
                <a:extLst>
                  <a:ext uri="{0D108BD9-81ED-4DB2-BD59-A6C34878D82A}">
                    <a16:rowId xmlns:a16="http://schemas.microsoft.com/office/drawing/2014/main" val="1146705890"/>
                  </a:ext>
                </a:extLst>
              </a:tr>
              <a:tr h="1368271">
                <a:tc>
                  <a:txBody>
                    <a:bodyPr/>
                    <a:lstStyle/>
                    <a:p>
                      <a:r>
                        <a:rPr lang="en-US" sz="1600" kern="800" baseline="0" dirty="0"/>
                        <a:t>SkillsUSA</a:t>
                      </a:r>
                    </a:p>
                  </a:txBody>
                  <a:tcPr/>
                </a:tc>
                <a:tc>
                  <a:txBody>
                    <a:bodyPr/>
                    <a:lstStyle/>
                    <a:p>
                      <a:r>
                        <a:rPr lang="en-US" sz="1600" kern="800" baseline="0" dirty="0"/>
                        <a:t>Architecture &amp; Construction</a:t>
                      </a:r>
                    </a:p>
                    <a:p>
                      <a:r>
                        <a:rPr lang="en-US" sz="1600" kern="800" baseline="0" dirty="0"/>
                        <a:t>Arts, A/V Technology &amp; Communications</a:t>
                      </a:r>
                    </a:p>
                    <a:p>
                      <a:r>
                        <a:rPr lang="en-US" sz="1600" kern="800" baseline="0" dirty="0"/>
                        <a:t>Transportation, Distribution &amp; Logistics</a:t>
                      </a:r>
                    </a:p>
                    <a:p>
                      <a:r>
                        <a:rPr lang="en-US" sz="1600" kern="800" baseline="0" dirty="0"/>
                        <a:t>Human Services</a:t>
                      </a:r>
                    </a:p>
                    <a:p>
                      <a:r>
                        <a:rPr lang="en-US" sz="1600" kern="800" baseline="0" dirty="0"/>
                        <a:t>Law, Public Safety, Corrections &amp; Security</a:t>
                      </a:r>
                    </a:p>
                  </a:txBody>
                  <a:tcPr/>
                </a:tc>
                <a:extLst>
                  <a:ext uri="{0D108BD9-81ED-4DB2-BD59-A6C34878D82A}">
                    <a16:rowId xmlns:a16="http://schemas.microsoft.com/office/drawing/2014/main" val="4026847822"/>
                  </a:ext>
                </a:extLst>
              </a:tr>
              <a:tr h="1162173">
                <a:tc>
                  <a:txBody>
                    <a:bodyPr/>
                    <a:lstStyle/>
                    <a:p>
                      <a:r>
                        <a:rPr lang="en-US" sz="1600" kern="800" baseline="0" dirty="0"/>
                        <a:t>TSA</a:t>
                      </a:r>
                    </a:p>
                  </a:txBody>
                  <a:tcPr/>
                </a:tc>
                <a:tc>
                  <a:txBody>
                    <a:bodyPr/>
                    <a:lstStyle/>
                    <a:p>
                      <a:r>
                        <a:rPr lang="en-US" sz="1600" kern="800" baseline="0" dirty="0"/>
                        <a:t>Science, Technology, Engineering, Mathematics</a:t>
                      </a:r>
                    </a:p>
                    <a:p>
                      <a:r>
                        <a:rPr lang="en-US" sz="1600" kern="800" baseline="0" dirty="0"/>
                        <a:t>Energy</a:t>
                      </a:r>
                    </a:p>
                    <a:p>
                      <a:r>
                        <a:rPr lang="en-US" sz="1600" kern="800" baseline="0" dirty="0"/>
                        <a:t>Manufacturing</a:t>
                      </a:r>
                    </a:p>
                    <a:p>
                      <a:r>
                        <a:rPr lang="en-US" sz="1600" kern="800" baseline="0" dirty="0"/>
                        <a:t>Arts, A.V Technology&amp; Communications</a:t>
                      </a:r>
                    </a:p>
                  </a:txBody>
                  <a:tcPr/>
                </a:tc>
                <a:extLst>
                  <a:ext uri="{0D108BD9-81ED-4DB2-BD59-A6C34878D82A}">
                    <a16:rowId xmlns:a16="http://schemas.microsoft.com/office/drawing/2014/main" val="3989967560"/>
                  </a:ext>
                </a:extLst>
              </a:tr>
            </a:tbl>
          </a:graphicData>
        </a:graphic>
      </p:graphicFrame>
    </p:spTree>
    <p:extLst>
      <p:ext uri="{BB962C8B-B14F-4D97-AF65-F5344CB8AC3E}">
        <p14:creationId xmlns:p14="http://schemas.microsoft.com/office/powerpoint/2010/main" val="38883090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20A6FC1-52C5-4385-95F9-939CE6AEBE80}"/>
              </a:ext>
            </a:extLst>
          </p:cNvPr>
          <p:cNvPicPr>
            <a:picLocks noChangeAspect="1"/>
          </p:cNvPicPr>
          <p:nvPr/>
        </p:nvPicPr>
        <p:blipFill>
          <a:blip r:embed="rId2"/>
          <a:stretch>
            <a:fillRect/>
          </a:stretch>
        </p:blipFill>
        <p:spPr>
          <a:xfrm>
            <a:off x="668317" y="995021"/>
            <a:ext cx="8475683" cy="4867958"/>
          </a:xfrm>
          <a:prstGeom prst="rect">
            <a:avLst/>
          </a:prstGeom>
        </p:spPr>
      </p:pic>
      <p:sp>
        <p:nvSpPr>
          <p:cNvPr id="5" name="TextBox 4">
            <a:extLst>
              <a:ext uri="{FF2B5EF4-FFF2-40B4-BE49-F238E27FC236}">
                <a16:creationId xmlns:a16="http://schemas.microsoft.com/office/drawing/2014/main" id="{087FFB60-D26C-45F0-863D-519C0BAC77FE}"/>
              </a:ext>
            </a:extLst>
          </p:cNvPr>
          <p:cNvSpPr txBox="1"/>
          <p:nvPr/>
        </p:nvSpPr>
        <p:spPr>
          <a:xfrm>
            <a:off x="755127" y="299884"/>
            <a:ext cx="8302062" cy="523220"/>
          </a:xfrm>
          <a:prstGeom prst="rect">
            <a:avLst/>
          </a:prstGeom>
          <a:noFill/>
        </p:spPr>
        <p:txBody>
          <a:bodyPr wrap="square" rtlCol="0">
            <a:spAutoFit/>
          </a:bodyPr>
          <a:lstStyle/>
          <a:p>
            <a:r>
              <a:rPr lang="en-US" sz="2800" dirty="0">
                <a:latin typeface="Helvetica LT Std Black" panose="020B0904030502020204" pitchFamily="34" charset="0"/>
              </a:rPr>
              <a:t>Embedded in all CTAE Course Standards</a:t>
            </a:r>
          </a:p>
        </p:txBody>
      </p:sp>
    </p:spTree>
    <p:extLst>
      <p:ext uri="{BB962C8B-B14F-4D97-AF65-F5344CB8AC3E}">
        <p14:creationId xmlns:p14="http://schemas.microsoft.com/office/powerpoint/2010/main" val="9020273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689488" y="1281643"/>
            <a:ext cx="8454512" cy="4737417"/>
          </a:xfrm>
          <a:prstGeom prst="rect">
            <a:avLst/>
          </a:prstGeom>
          <a:noFill/>
        </p:spPr>
        <p:txBody>
          <a:bodyPr wrap="square" rtlCol="0" anchor="ctr" anchorCtr="0">
            <a:noAutofit/>
          </a:bodyPr>
          <a:lstStyle/>
          <a:p>
            <a:pPr algn="ctr"/>
            <a:r>
              <a:rPr lang="en-US" sz="4500" i="1" dirty="0"/>
              <a:t>…the more students participate in Career and Technical Student Organization (CTSO) activities, the higher their academic motivation, academic engagement, grades, career self-efficacy, college aspirations and employability skills.</a:t>
            </a:r>
            <a:endParaRPr lang="en-US" sz="4500" b="1" dirty="0">
              <a:latin typeface="Calibri" panose="020F0502020204030204" pitchFamily="34" charset="0"/>
            </a:endParaRPr>
          </a:p>
        </p:txBody>
      </p:sp>
      <p:sp>
        <p:nvSpPr>
          <p:cNvPr id="11" name="TextBox 10"/>
          <p:cNvSpPr txBox="1"/>
          <p:nvPr/>
        </p:nvSpPr>
        <p:spPr>
          <a:xfrm>
            <a:off x="201216" y="470957"/>
            <a:ext cx="9129215" cy="784830"/>
          </a:xfrm>
          <a:prstGeom prst="rect">
            <a:avLst/>
          </a:prstGeom>
          <a:noFill/>
          <a:ln>
            <a:noFill/>
          </a:ln>
        </p:spPr>
        <p:txBody>
          <a:bodyPr wrap="square" rtlCol="0">
            <a:spAutoFit/>
          </a:bodyPr>
          <a:lstStyle/>
          <a:p>
            <a:pPr algn="ctr"/>
            <a:r>
              <a:rPr lang="en-US" sz="4500" b="1" dirty="0">
                <a:ln w="15875">
                  <a:noFill/>
                  <a:round/>
                </a:ln>
                <a:solidFill>
                  <a:srgbClr val="3366CC"/>
                </a:solidFill>
                <a:effectLst>
                  <a:outerShdw blurRad="88900" dist="200025" dir="13440000" sy="30000" kx="-1800000" algn="bl" rotWithShape="0">
                    <a:prstClr val="black">
                      <a:alpha val="32000"/>
                    </a:prstClr>
                  </a:outerShdw>
                  <a:reflection blurRad="76200" stA="15000" endPos="53000" dir="5400000" sy="-100000" algn="bl" rotWithShape="0"/>
                </a:effectLst>
                <a:latin typeface="Calibri" panose="020F0502020204030204" pitchFamily="34" charset="0"/>
              </a:rPr>
              <a:t>National Research Center for CTE</a:t>
            </a:r>
          </a:p>
        </p:txBody>
      </p:sp>
    </p:spTree>
    <p:extLst>
      <p:ext uri="{BB962C8B-B14F-4D97-AF65-F5344CB8AC3E}">
        <p14:creationId xmlns:p14="http://schemas.microsoft.com/office/powerpoint/2010/main" val="727524787"/>
      </p:ext>
    </p:extLst>
  </p:cSld>
  <p:clrMapOvr>
    <a:masterClrMapping/>
  </p:clrMapOvr>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BB28F94BF021B745BF0665B8E3461F70" ma:contentTypeVersion="0" ma:contentTypeDescription="Create a new document." ma:contentTypeScope="" ma:versionID="826d4acff0da6788777be0fec0dd74a8">
  <xsd:schema xmlns:xsd="http://www.w3.org/2001/XMLSchema" xmlns:xs="http://www.w3.org/2001/XMLSchema" xmlns:p="http://schemas.microsoft.com/office/2006/metadata/properties" targetNamespace="http://schemas.microsoft.com/office/2006/metadata/properties" ma:root="true" ma:fieldsID="1b05d82d297216baf5b26c55225140df">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A0452ACC-DE88-46CD-970B-53920CD2D147}">
  <ds:schemaRefs>
    <ds:schemaRef ds:uri="http://schemas.microsoft.com/sharepoint/v3/contenttype/forms"/>
  </ds:schemaRefs>
</ds:datastoreItem>
</file>

<file path=customXml/itemProps2.xml><?xml version="1.0" encoding="utf-8"?>
<ds:datastoreItem xmlns:ds="http://schemas.openxmlformats.org/officeDocument/2006/customXml" ds:itemID="{30B8666E-0842-47BC-9DAE-9C54C61A9D71}">
  <ds:schemaRefs>
    <ds:schemaRef ds:uri="http://schemas.microsoft.com/office/2006/metadata/contentType"/>
    <ds:schemaRef ds:uri="http://schemas.microsoft.com/office/2006/metadata/properties/metaAttributes"/>
    <ds:schemaRef ds:uri="http://www.w3.org/2000/xmln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3.xml><?xml version="1.0" encoding="utf-8"?>
<ds:datastoreItem xmlns:ds="http://schemas.openxmlformats.org/officeDocument/2006/customXml" ds:itemID="{71255FFB-99D1-40E8-8077-1D516A3953EE}">
  <ds:schemaRefs>
    <ds:schemaRef ds:uri="http://schemas.microsoft.com/office/2006/metadata/properties"/>
    <ds:schemaRef ds:uri="http://www.w3.org/2000/xmln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otalTime>4129</TotalTime>
  <Words>1333</Words>
  <Application>Microsoft Office PowerPoint</Application>
  <PresentationFormat>On-screen Show (4:3)</PresentationFormat>
  <Paragraphs>287</Paragraphs>
  <Slides>41</Slides>
  <Notes>27</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41</vt:i4>
      </vt:variant>
    </vt:vector>
  </HeadingPairs>
  <TitlesOfParts>
    <vt:vector size="49" baseType="lpstr">
      <vt:lpstr>Arial</vt:lpstr>
      <vt:lpstr>Arial Black</vt:lpstr>
      <vt:lpstr>Bernard MT Condensed</vt:lpstr>
      <vt:lpstr>Calibri</vt:lpstr>
      <vt:lpstr>Helvetica LT Std</vt:lpstr>
      <vt:lpstr>Helvetica LT Std Black</vt:lpstr>
      <vt:lpstr>Tahoma</vt:lpstr>
      <vt:lpstr>1_Office Theme</vt:lpstr>
      <vt:lpstr>PowerPoint Presentation</vt:lpstr>
      <vt:lpstr>PowerPoint Presentation</vt:lpstr>
      <vt:lpstr>PowerPoint Presentation</vt:lpstr>
      <vt:lpstr>Extra-Curricular:   used to describe extra activities that can be done by the students in a school but that are not part of the regular schedule of classes </vt:lpstr>
      <vt:lpstr>Co-Curricular:  being outside of but usually complementing the regular curriculum</vt:lpstr>
      <vt:lpstr>Integral:  very important, necessary; essential to completeness</vt:lpstr>
      <vt:lpstr>PowerPoint Presentation</vt:lpstr>
      <vt:lpstr>PowerPoint Presentation</vt:lpstr>
      <vt:lpstr>PowerPoint Presentation</vt:lpstr>
      <vt:lpstr>PowerPoint Presentation</vt:lpstr>
      <vt:lpstr>MARKETING EDUCATION</vt:lpstr>
      <vt:lpstr>PowerPoint Presentation</vt:lpstr>
      <vt:lpstr>BUSINESS &amp; COMPUTER SCIENCE</vt:lpstr>
      <vt:lpstr>PowerPoint Presentation</vt:lpstr>
      <vt:lpstr>FAMILY &amp; CONSUMER SCIENCES </vt:lpstr>
      <vt:lpstr>PowerPoint Presentation</vt:lpstr>
      <vt:lpstr>AGRICULTURAL EDUCATION</vt:lpstr>
      <vt:lpstr>PowerPoint Presentation</vt:lpstr>
      <vt:lpstr>ENGINEERING &amp;  TECHNOLOGY EDUCATION</vt:lpstr>
      <vt:lpstr>PowerPoint Presentation</vt:lpstr>
      <vt:lpstr>HEALTH SCIENCE EDUCATION</vt:lpstr>
      <vt:lpstr>PowerPoint Presentation</vt:lpstr>
      <vt:lpstr>TRADE &amp; INDUSTRIAL EDUCATION</vt:lpstr>
      <vt:lpstr>PowerPoint Presentation</vt:lpstr>
      <vt:lpstr>ENGINEERING &amp;  TECHNOLOGY EDUCATION</vt:lpstr>
      <vt:lpstr>PowerPoint Presentation</vt:lpstr>
      <vt:lpstr>PowerPoint Presentation</vt:lpstr>
      <vt:lpstr>SPECIAL POPULATIONS</vt:lpstr>
      <vt:lpstr>PowerPoint Presentation</vt:lpstr>
      <vt:lpstr>PowerPoint Presentation</vt:lpstr>
      <vt:lpstr>PowerPoint Presentation</vt:lpstr>
      <vt:lpstr>Program of Work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Lynsey Singleton</dc:creator>
  <cp:lastModifiedBy>Lynsey Singleton</cp:lastModifiedBy>
  <cp:revision>34</cp:revision>
  <dcterms:created xsi:type="dcterms:W3CDTF">2019-06-18T02:30:36Z</dcterms:created>
  <dcterms:modified xsi:type="dcterms:W3CDTF">2020-08-18T13:45:24Z</dcterms:modified>
</cp:coreProperties>
</file>